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handoutMasterIdLst>
    <p:handoutMasterId r:id="rId43"/>
  </p:handoutMasterIdLst>
  <p:sldIdLst>
    <p:sldId id="358" r:id="rId2"/>
    <p:sldId id="361" r:id="rId3"/>
    <p:sldId id="364" r:id="rId4"/>
    <p:sldId id="260" r:id="rId5"/>
    <p:sldId id="266" r:id="rId6"/>
    <p:sldId id="356" r:id="rId7"/>
    <p:sldId id="365" r:id="rId8"/>
    <p:sldId id="369" r:id="rId9"/>
    <p:sldId id="370" r:id="rId10"/>
    <p:sldId id="376" r:id="rId11"/>
    <p:sldId id="377" r:id="rId12"/>
    <p:sldId id="382" r:id="rId13"/>
    <p:sldId id="381" r:id="rId14"/>
    <p:sldId id="380" r:id="rId15"/>
    <p:sldId id="371" r:id="rId16"/>
    <p:sldId id="384" r:id="rId17"/>
    <p:sldId id="373" r:id="rId18"/>
    <p:sldId id="386" r:id="rId19"/>
    <p:sldId id="374" r:id="rId20"/>
    <p:sldId id="375" r:id="rId21"/>
    <p:sldId id="383" r:id="rId22"/>
    <p:sldId id="387" r:id="rId23"/>
    <p:sldId id="385" r:id="rId24"/>
    <p:sldId id="388" r:id="rId25"/>
    <p:sldId id="378" r:id="rId26"/>
    <p:sldId id="391" r:id="rId27"/>
    <p:sldId id="367" r:id="rId28"/>
    <p:sldId id="372" r:id="rId29"/>
    <p:sldId id="379" r:id="rId30"/>
    <p:sldId id="389" r:id="rId31"/>
    <p:sldId id="390" r:id="rId32"/>
    <p:sldId id="393" r:id="rId33"/>
    <p:sldId id="395" r:id="rId34"/>
    <p:sldId id="392" r:id="rId35"/>
    <p:sldId id="396" r:id="rId36"/>
    <p:sldId id="397" r:id="rId37"/>
    <p:sldId id="400" r:id="rId38"/>
    <p:sldId id="398" r:id="rId39"/>
    <p:sldId id="366" r:id="rId40"/>
    <p:sldId id="26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666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6276" autoAdjust="0"/>
  </p:normalViewPr>
  <p:slideViewPr>
    <p:cSldViewPr snapToGrid="0">
      <p:cViewPr varScale="1">
        <p:scale>
          <a:sx n="96" d="100"/>
          <a:sy n="96" d="100"/>
        </p:scale>
        <p:origin x="3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2E0FDB-9D15-49D8-89D6-527017F1D9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F301CC9-3E18-48F8-B0AE-46CAC60843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E87178-32C6-4B86-9B80-E1908322CE53}" type="datetimeFigureOut">
              <a:rPr lang="en-US" smtClean="0"/>
              <a:t>10/6/2019</a:t>
            </a:fld>
            <a:endParaRPr lang="en-US"/>
          </a:p>
        </p:txBody>
      </p:sp>
      <p:sp>
        <p:nvSpPr>
          <p:cNvPr id="4" name="Footer Placeholder 3">
            <a:extLst>
              <a:ext uri="{FF2B5EF4-FFF2-40B4-BE49-F238E27FC236}">
                <a16:creationId xmlns:a16="http://schemas.microsoft.com/office/drawing/2014/main" id="{B3319126-D499-4C56-83F3-AC99298F16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2504535-B2A7-4B93-8DB7-66DBD00045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0A4C59-4CFF-4847-B51B-857555A1DB23}" type="slidenum">
              <a:rPr lang="en-US" smtClean="0"/>
              <a:t>‹N°›</a:t>
            </a:fld>
            <a:endParaRPr lang="en-US"/>
          </a:p>
        </p:txBody>
      </p:sp>
    </p:spTree>
    <p:extLst>
      <p:ext uri="{BB962C8B-B14F-4D97-AF65-F5344CB8AC3E}">
        <p14:creationId xmlns:p14="http://schemas.microsoft.com/office/powerpoint/2010/main" val="401382786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6E80C-2F02-41B9-9B05-3BE09DAE996D}" type="datetimeFigureOut">
              <a:rPr lang="en-US" smtClean="0"/>
              <a:t>10/6/2019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BD7D5-A1AC-4AF3-9563-59F80BF224D7}" type="slidenum">
              <a:rPr lang="en-US" smtClean="0"/>
              <a:t>‹N°›</a:t>
            </a:fld>
            <a:endParaRPr lang="en-US"/>
          </a:p>
        </p:txBody>
      </p:sp>
    </p:spTree>
    <p:extLst>
      <p:ext uri="{BB962C8B-B14F-4D97-AF65-F5344CB8AC3E}">
        <p14:creationId xmlns:p14="http://schemas.microsoft.com/office/powerpoint/2010/main" val="250432277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Open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39D704-FE20-4528-BE68-D48D058AEBD2}"/>
              </a:ext>
            </a:extLst>
          </p:cNvPr>
          <p:cNvGrpSpPr/>
          <p:nvPr userDrawn="1"/>
        </p:nvGrpSpPr>
        <p:grpSpPr>
          <a:xfrm>
            <a:off x="0" y="5122"/>
            <a:ext cx="8161238" cy="6858000"/>
            <a:chOff x="0" y="0"/>
            <a:chExt cx="8161238" cy="6858000"/>
          </a:xfrm>
        </p:grpSpPr>
        <p:sp>
          <p:nvSpPr>
            <p:cNvPr id="9" name="Rectangle 11">
              <a:extLst>
                <a:ext uri="{FF2B5EF4-FFF2-40B4-BE49-F238E27FC236}">
                  <a16:creationId xmlns:a16="http://schemas.microsoft.com/office/drawing/2014/main" id="{A1B932F1-65D9-46C8-BBCF-B2B23A4B0834}"/>
                </a:ext>
              </a:extLst>
            </p:cNvPr>
            <p:cNvSpPr/>
            <p:nvPr/>
          </p:nvSpPr>
          <p:spPr>
            <a:xfrm>
              <a:off x="0" y="0"/>
              <a:ext cx="4785649" cy="6855439"/>
            </a:xfrm>
            <a:prstGeom prst="rect">
              <a:avLst/>
            </a:pr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0" name="Isosceles Triangle 12">
              <a:extLst>
                <a:ext uri="{FF2B5EF4-FFF2-40B4-BE49-F238E27FC236}">
                  <a16:creationId xmlns:a16="http://schemas.microsoft.com/office/drawing/2014/main" id="{CC204E9F-06BE-4FC9-B458-39C59E310D3D}"/>
                </a:ext>
              </a:extLst>
            </p:cNvPr>
            <p:cNvSpPr/>
            <p:nvPr/>
          </p:nvSpPr>
          <p:spPr>
            <a:xfrm>
              <a:off x="4785649" y="0"/>
              <a:ext cx="3375589" cy="6858000"/>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sp>
        <p:nvSpPr>
          <p:cNvPr id="2" name="Title 1">
            <a:extLst>
              <a:ext uri="{FF2B5EF4-FFF2-40B4-BE49-F238E27FC236}">
                <a16:creationId xmlns:a16="http://schemas.microsoft.com/office/drawing/2014/main" id="{D41118C3-FC52-4A45-A76D-FC18089A5D49}"/>
              </a:ext>
            </a:extLst>
          </p:cNvPr>
          <p:cNvSpPr txBox="1">
            <a:spLocks noGrp="1"/>
          </p:cNvSpPr>
          <p:nvPr>
            <p:ph type="title" hasCustomPrompt="1"/>
          </p:nvPr>
        </p:nvSpPr>
        <p:spPr>
          <a:xfrm>
            <a:off x="1447693" y="1005871"/>
            <a:ext cx="9728651" cy="1266181"/>
          </a:xfrm>
          <a:prstGeom prst="rect">
            <a:avLst/>
          </a:prstGeom>
        </p:spPr>
        <p:txBody>
          <a:bodyPr anchor="b"/>
          <a:lstStyle>
            <a:lvl1pPr>
              <a:defRPr sz="6000">
                <a:solidFill>
                  <a:schemeClr val="bg1"/>
                </a:solidFill>
              </a:defRPr>
            </a:lvl1pPr>
          </a:lstStyle>
          <a:p>
            <a:pPr lvl="0"/>
            <a:r>
              <a:rPr lang="en-US" dirty="0"/>
              <a:t>Presentation Title</a:t>
            </a:r>
            <a:endParaRPr lang="fr-FR" dirty="0"/>
          </a:p>
        </p:txBody>
      </p:sp>
      <p:sp>
        <p:nvSpPr>
          <p:cNvPr id="3" name="Text Placeholder 2">
            <a:extLst>
              <a:ext uri="{FF2B5EF4-FFF2-40B4-BE49-F238E27FC236}">
                <a16:creationId xmlns:a16="http://schemas.microsoft.com/office/drawing/2014/main" id="{738AD709-48E3-4EC2-B288-C73E3ECD49E8}"/>
              </a:ext>
            </a:extLst>
          </p:cNvPr>
          <p:cNvSpPr txBox="1">
            <a:spLocks noGrp="1"/>
          </p:cNvSpPr>
          <p:nvPr>
            <p:ph type="body" idx="1" hasCustomPrompt="1"/>
          </p:nvPr>
        </p:nvSpPr>
        <p:spPr>
          <a:xfrm>
            <a:off x="1454320" y="2272052"/>
            <a:ext cx="9714228" cy="825092"/>
          </a:xfrm>
        </p:spPr>
        <p:txBody>
          <a:bodyPr/>
          <a:lstStyle>
            <a:lvl1pPr marL="0" indent="0">
              <a:buNone/>
              <a:defRPr sz="2400">
                <a:solidFill>
                  <a:schemeClr val="bg1"/>
                </a:solidFill>
              </a:defRPr>
            </a:lvl1pPr>
          </a:lstStyle>
          <a:p>
            <a:pPr lvl="0"/>
            <a:r>
              <a:rPr lang="en-US" dirty="0"/>
              <a:t>Sub title</a:t>
            </a:r>
            <a:br>
              <a:rPr lang="en-US" dirty="0"/>
            </a:br>
            <a:r>
              <a:rPr lang="en-US" dirty="0"/>
              <a:t>Twitter handle</a:t>
            </a:r>
          </a:p>
        </p:txBody>
      </p:sp>
      <p:grpSp>
        <p:nvGrpSpPr>
          <p:cNvPr id="27" name="Group 26">
            <a:extLst>
              <a:ext uri="{FF2B5EF4-FFF2-40B4-BE49-F238E27FC236}">
                <a16:creationId xmlns:a16="http://schemas.microsoft.com/office/drawing/2014/main" id="{E9B3931C-F0E8-49A6-BE09-15986BBD5B1E}"/>
              </a:ext>
            </a:extLst>
          </p:cNvPr>
          <p:cNvGrpSpPr/>
          <p:nvPr userDrawn="1"/>
        </p:nvGrpSpPr>
        <p:grpSpPr>
          <a:xfrm>
            <a:off x="1474303" y="3381080"/>
            <a:ext cx="4408774" cy="1253502"/>
            <a:chOff x="1569244" y="4286576"/>
            <a:chExt cx="4114801" cy="1128801"/>
          </a:xfrm>
        </p:grpSpPr>
        <p:sp>
          <p:nvSpPr>
            <p:cNvPr id="19" name="Rectangle: Rounded Corners 18">
              <a:extLst>
                <a:ext uri="{FF2B5EF4-FFF2-40B4-BE49-F238E27FC236}">
                  <a16:creationId xmlns:a16="http://schemas.microsoft.com/office/drawing/2014/main" id="{60C2B05D-DF1F-4FDA-94E5-ABB893C8EDED}"/>
                </a:ext>
              </a:extLst>
            </p:cNvPr>
            <p:cNvSpPr/>
            <p:nvPr userDrawn="1"/>
          </p:nvSpPr>
          <p:spPr>
            <a:xfrm>
              <a:off x="1569244" y="4286576"/>
              <a:ext cx="4114801" cy="1128801"/>
            </a:xfrm>
            <a:prstGeom prst="round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AE825FCA-1F68-46F2-A300-7D3D053D575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5931" y="4326223"/>
              <a:ext cx="3284073" cy="1011496"/>
            </a:xfrm>
            <a:prstGeom prst="rect">
              <a:avLst/>
            </a:prstGeom>
          </p:spPr>
        </p:pic>
      </p:grpSp>
      <p:grpSp>
        <p:nvGrpSpPr>
          <p:cNvPr id="21" name="Group 20">
            <a:extLst>
              <a:ext uri="{FF2B5EF4-FFF2-40B4-BE49-F238E27FC236}">
                <a16:creationId xmlns:a16="http://schemas.microsoft.com/office/drawing/2014/main" id="{1997AABA-90E3-4F25-AA48-7BBBC08FCEBF}"/>
              </a:ext>
            </a:extLst>
          </p:cNvPr>
          <p:cNvGrpSpPr/>
          <p:nvPr userDrawn="1"/>
        </p:nvGrpSpPr>
        <p:grpSpPr>
          <a:xfrm>
            <a:off x="6631619" y="3400808"/>
            <a:ext cx="4481451" cy="1233774"/>
            <a:chOff x="6498674" y="4630564"/>
            <a:chExt cx="4596112" cy="1368352"/>
          </a:xfrm>
        </p:grpSpPr>
        <p:sp>
          <p:nvSpPr>
            <p:cNvPr id="20" name="Rectangle: Rounded Corners 19">
              <a:extLst>
                <a:ext uri="{FF2B5EF4-FFF2-40B4-BE49-F238E27FC236}">
                  <a16:creationId xmlns:a16="http://schemas.microsoft.com/office/drawing/2014/main" id="{5F0DEDF1-C2FC-4CF2-93A8-674FDEBAEF3F}"/>
                </a:ext>
              </a:extLst>
            </p:cNvPr>
            <p:cNvSpPr/>
            <p:nvPr userDrawn="1"/>
          </p:nvSpPr>
          <p:spPr>
            <a:xfrm>
              <a:off x="6498674" y="4630564"/>
              <a:ext cx="4596112" cy="1368352"/>
            </a:xfrm>
            <a:prstGeom prst="round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3" name="Picture 12" descr="A close up of a sign&#10;&#10;Description automatically generated">
              <a:extLst>
                <a:ext uri="{FF2B5EF4-FFF2-40B4-BE49-F238E27FC236}">
                  <a16:creationId xmlns:a16="http://schemas.microsoft.com/office/drawing/2014/main" id="{D9C5DF8A-3D13-4C67-A472-F2C3D7054C5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62897" y="4989179"/>
              <a:ext cx="4297398" cy="651121"/>
            </a:xfrm>
            <a:prstGeom prst="rect">
              <a:avLst/>
            </a:prstGeom>
          </p:spPr>
        </p:pic>
      </p:grpSp>
      <p:sp>
        <p:nvSpPr>
          <p:cNvPr id="22" name="Footer Placeholder 21">
            <a:extLst>
              <a:ext uri="{FF2B5EF4-FFF2-40B4-BE49-F238E27FC236}">
                <a16:creationId xmlns:a16="http://schemas.microsoft.com/office/drawing/2014/main" id="{2C22CFFB-DB25-4CC7-8CE2-0661CA147902}"/>
              </a:ext>
            </a:extLst>
          </p:cNvPr>
          <p:cNvSpPr>
            <a:spLocks noGrp="1"/>
          </p:cNvSpPr>
          <p:nvPr>
            <p:ph type="ftr" sz="quarter" idx="10"/>
          </p:nvPr>
        </p:nvSpPr>
        <p:spPr>
          <a:xfrm>
            <a:off x="4254034" y="6391009"/>
            <a:ext cx="4114800" cy="365129"/>
          </a:xfrm>
        </p:spPr>
        <p:txBody>
          <a:bodyPr/>
          <a:lstStyle>
            <a:lvl1pPr>
              <a:defRPr>
                <a:solidFill>
                  <a:schemeClr val="bg1"/>
                </a:solidFill>
              </a:defRPr>
            </a:lvl1pPr>
          </a:lstStyle>
          <a:p>
            <a:r>
              <a:rPr lang="de-CH" dirty="0"/>
              <a:t>#PSSATPARIS2019</a:t>
            </a:r>
          </a:p>
        </p:txBody>
      </p:sp>
      <p:grpSp>
        <p:nvGrpSpPr>
          <p:cNvPr id="30" name="Group 29">
            <a:extLst>
              <a:ext uri="{FF2B5EF4-FFF2-40B4-BE49-F238E27FC236}">
                <a16:creationId xmlns:a16="http://schemas.microsoft.com/office/drawing/2014/main" id="{A87239A1-A40B-47A3-BF67-93F747E4BCC2}"/>
              </a:ext>
            </a:extLst>
          </p:cNvPr>
          <p:cNvGrpSpPr/>
          <p:nvPr userDrawn="1"/>
        </p:nvGrpSpPr>
        <p:grpSpPr>
          <a:xfrm>
            <a:off x="4254034" y="4804293"/>
            <a:ext cx="4408774" cy="1253502"/>
            <a:chOff x="4254033" y="4682324"/>
            <a:chExt cx="4114801" cy="1149099"/>
          </a:xfrm>
        </p:grpSpPr>
        <p:sp>
          <p:nvSpPr>
            <p:cNvPr id="28" name="Rectangle: Rounded Corners 27">
              <a:extLst>
                <a:ext uri="{FF2B5EF4-FFF2-40B4-BE49-F238E27FC236}">
                  <a16:creationId xmlns:a16="http://schemas.microsoft.com/office/drawing/2014/main" id="{B2754AEC-7D37-4615-8565-F7D6DFE9C459}"/>
                </a:ext>
              </a:extLst>
            </p:cNvPr>
            <p:cNvSpPr/>
            <p:nvPr userDrawn="1"/>
          </p:nvSpPr>
          <p:spPr>
            <a:xfrm>
              <a:off x="4254033" y="4702622"/>
              <a:ext cx="4114801" cy="1128801"/>
            </a:xfrm>
            <a:prstGeom prst="round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2FA8D1BC-6767-420E-962E-A0C2FB57269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641053" y="4682324"/>
              <a:ext cx="3664780" cy="1146329"/>
            </a:xfrm>
            <a:prstGeom prst="rect">
              <a:avLst/>
            </a:prstGeom>
          </p:spPr>
        </p:pic>
      </p:grpSp>
    </p:spTree>
    <p:extLst>
      <p:ext uri="{BB962C8B-B14F-4D97-AF65-F5344CB8AC3E}">
        <p14:creationId xmlns:p14="http://schemas.microsoft.com/office/powerpoint/2010/main" val="16478003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42BE-DBD1-4C6B-94CA-2FF4A50DA78A}"/>
              </a:ext>
            </a:extLst>
          </p:cNvPr>
          <p:cNvSpPr txBox="1">
            <a:spLocks noGrp="1"/>
          </p:cNvSpPr>
          <p:nvPr>
            <p:ph type="title"/>
          </p:nvPr>
        </p:nvSpPr>
        <p:spPr>
          <a:xfrm>
            <a:off x="839784" y="365129"/>
            <a:ext cx="10515600" cy="1325559"/>
          </a:xfrm>
          <a:prstGeom prst="rect">
            <a:avLst/>
          </a:prstGeom>
        </p:spPr>
        <p:txBody>
          <a:bodyPr/>
          <a:lstStyle>
            <a:lvl1pPr>
              <a:defRPr/>
            </a:lvl1pPr>
          </a:lstStyle>
          <a:p>
            <a:pPr lvl="0"/>
            <a:r>
              <a:rPr lang="en-US"/>
              <a:t>Click to edit Master title style</a:t>
            </a:r>
            <a:endParaRPr lang="fr-FR"/>
          </a:p>
        </p:txBody>
      </p:sp>
      <p:sp>
        <p:nvSpPr>
          <p:cNvPr id="3" name="Text Placeholder 2">
            <a:extLst>
              <a:ext uri="{FF2B5EF4-FFF2-40B4-BE49-F238E27FC236}">
                <a16:creationId xmlns:a16="http://schemas.microsoft.com/office/drawing/2014/main" id="{5FDC10F6-8C01-496E-970F-932B3486D5B1}"/>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6C1A9B39-A912-4D13-AC9C-5F2088D8D8D1}"/>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43B25FCB-1FC0-411C-B307-6798A460FDA1}"/>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B5CCA809-A9D1-434D-A4FB-657229C51AF5}"/>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grpSp>
        <p:nvGrpSpPr>
          <p:cNvPr id="41" name="Group 40">
            <a:extLst>
              <a:ext uri="{FF2B5EF4-FFF2-40B4-BE49-F238E27FC236}">
                <a16:creationId xmlns:a16="http://schemas.microsoft.com/office/drawing/2014/main" id="{41C61B35-191E-4413-877C-4CD1F7C83AC6}"/>
              </a:ext>
            </a:extLst>
          </p:cNvPr>
          <p:cNvGrpSpPr/>
          <p:nvPr userDrawn="1"/>
        </p:nvGrpSpPr>
        <p:grpSpPr>
          <a:xfrm>
            <a:off x="1367917" y="6153624"/>
            <a:ext cx="9456166" cy="704376"/>
            <a:chOff x="939586" y="6146710"/>
            <a:chExt cx="9851189" cy="731816"/>
          </a:xfrm>
        </p:grpSpPr>
        <p:pic>
          <p:nvPicPr>
            <p:cNvPr id="42" name="Picture 41" descr="A close up of a sign&#10;&#10;Description automatically generated">
              <a:extLst>
                <a:ext uri="{FF2B5EF4-FFF2-40B4-BE49-F238E27FC236}">
                  <a16:creationId xmlns:a16="http://schemas.microsoft.com/office/drawing/2014/main" id="{7AB02DC8-0379-4032-AD47-DE7DDC8DB4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586" y="6228604"/>
              <a:ext cx="4118142" cy="571672"/>
            </a:xfrm>
            <a:prstGeom prst="rect">
              <a:avLst/>
            </a:prstGeom>
          </p:spPr>
        </p:pic>
        <p:grpSp>
          <p:nvGrpSpPr>
            <p:cNvPr id="43" name="Graphic 8">
              <a:extLst>
                <a:ext uri="{FF2B5EF4-FFF2-40B4-BE49-F238E27FC236}">
                  <a16:creationId xmlns:a16="http://schemas.microsoft.com/office/drawing/2014/main" id="{66594909-95A8-4D59-8A18-20D21A4B4867}"/>
                </a:ext>
              </a:extLst>
            </p:cNvPr>
            <p:cNvGrpSpPr/>
            <p:nvPr userDrawn="1"/>
          </p:nvGrpSpPr>
          <p:grpSpPr>
            <a:xfrm>
              <a:off x="5473152" y="6263469"/>
              <a:ext cx="2294931" cy="577966"/>
              <a:chOff x="1691143" y="5787114"/>
              <a:chExt cx="2575651" cy="793993"/>
            </a:xfrm>
          </p:grpSpPr>
          <p:sp>
            <p:nvSpPr>
              <p:cNvPr id="45" name="Freeform: Shape 44">
                <a:extLst>
                  <a:ext uri="{FF2B5EF4-FFF2-40B4-BE49-F238E27FC236}">
                    <a16:creationId xmlns:a16="http://schemas.microsoft.com/office/drawing/2014/main" id="{D9C8662D-B1F5-41C8-B3F1-A5B27B566B1F}"/>
                  </a:ext>
                </a:extLst>
              </p:cNvPr>
              <p:cNvSpPr/>
              <p:nvPr/>
            </p:nvSpPr>
            <p:spPr>
              <a:xfrm>
                <a:off x="2811920" y="5956960"/>
                <a:ext cx="247800" cy="345888"/>
              </a:xfrm>
              <a:custGeom>
                <a:avLst/>
                <a:gdLst>
                  <a:gd name="connsiteX0" fmla="*/ 0 w 247799"/>
                  <a:gd name="connsiteY0" fmla="*/ 0 h 345887"/>
                  <a:gd name="connsiteX1" fmla="*/ 217857 w 247799"/>
                  <a:gd name="connsiteY1" fmla="*/ 0 h 345887"/>
                  <a:gd name="connsiteX2" fmla="*/ 240056 w 247799"/>
                  <a:gd name="connsiteY2" fmla="*/ 22199 h 345887"/>
                  <a:gd name="connsiteX3" fmla="*/ 240056 w 247799"/>
                  <a:gd name="connsiteY3" fmla="*/ 22199 h 345887"/>
                  <a:gd name="connsiteX4" fmla="*/ 217857 w 247799"/>
                  <a:gd name="connsiteY4" fmla="*/ 44397 h 345887"/>
                  <a:gd name="connsiteX5" fmla="*/ 74340 w 247799"/>
                  <a:gd name="connsiteY5" fmla="*/ 44397 h 345887"/>
                  <a:gd name="connsiteX6" fmla="*/ 52141 w 247799"/>
                  <a:gd name="connsiteY6" fmla="*/ 66596 h 345887"/>
                  <a:gd name="connsiteX7" fmla="*/ 52141 w 247799"/>
                  <a:gd name="connsiteY7" fmla="*/ 123384 h 345887"/>
                  <a:gd name="connsiteX8" fmla="*/ 74340 w 247799"/>
                  <a:gd name="connsiteY8" fmla="*/ 145582 h 345887"/>
                  <a:gd name="connsiteX9" fmla="*/ 206500 w 247799"/>
                  <a:gd name="connsiteY9" fmla="*/ 145582 h 345887"/>
                  <a:gd name="connsiteX10" fmla="*/ 228698 w 247799"/>
                  <a:gd name="connsiteY10" fmla="*/ 167781 h 345887"/>
                  <a:gd name="connsiteX11" fmla="*/ 228698 w 247799"/>
                  <a:gd name="connsiteY11" fmla="*/ 167781 h 345887"/>
                  <a:gd name="connsiteX12" fmla="*/ 206500 w 247799"/>
                  <a:gd name="connsiteY12" fmla="*/ 189980 h 345887"/>
                  <a:gd name="connsiteX13" fmla="*/ 74340 w 247799"/>
                  <a:gd name="connsiteY13" fmla="*/ 189980 h 345887"/>
                  <a:gd name="connsiteX14" fmla="*/ 52141 w 247799"/>
                  <a:gd name="connsiteY14" fmla="*/ 212179 h 345887"/>
                  <a:gd name="connsiteX15" fmla="*/ 52141 w 247799"/>
                  <a:gd name="connsiteY15" fmla="*/ 280840 h 345887"/>
                  <a:gd name="connsiteX16" fmla="*/ 74340 w 247799"/>
                  <a:gd name="connsiteY16" fmla="*/ 303039 h 345887"/>
                  <a:gd name="connsiteX17" fmla="*/ 226117 w 247799"/>
                  <a:gd name="connsiteY17" fmla="*/ 303039 h 345887"/>
                  <a:gd name="connsiteX18" fmla="*/ 248316 w 247799"/>
                  <a:gd name="connsiteY18" fmla="*/ 325238 h 345887"/>
                  <a:gd name="connsiteX19" fmla="*/ 248316 w 247799"/>
                  <a:gd name="connsiteY19" fmla="*/ 325238 h 345887"/>
                  <a:gd name="connsiteX20" fmla="*/ 226117 w 247799"/>
                  <a:gd name="connsiteY20" fmla="*/ 347436 h 345887"/>
                  <a:gd name="connsiteX21" fmla="*/ 516 w 247799"/>
                  <a:gd name="connsiteY21" fmla="*/ 347436 h 345887"/>
                  <a:gd name="connsiteX22" fmla="*/ 0 w 247799"/>
                  <a:gd name="connsiteY22" fmla="*/ 0 h 345887"/>
                  <a:gd name="connsiteX23" fmla="*/ 0 w 247799"/>
                  <a:gd name="connsiteY23" fmla="*/ 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799" h="345887">
                    <a:moveTo>
                      <a:pt x="0" y="0"/>
                    </a:moveTo>
                    <a:lnTo>
                      <a:pt x="217857" y="0"/>
                    </a:lnTo>
                    <a:cubicBezTo>
                      <a:pt x="230247" y="0"/>
                      <a:pt x="240056" y="9809"/>
                      <a:pt x="240056" y="22199"/>
                    </a:cubicBezTo>
                    <a:lnTo>
                      <a:pt x="240056" y="22199"/>
                    </a:lnTo>
                    <a:cubicBezTo>
                      <a:pt x="240056" y="34589"/>
                      <a:pt x="230247" y="44397"/>
                      <a:pt x="217857" y="44397"/>
                    </a:cubicBezTo>
                    <a:lnTo>
                      <a:pt x="74340" y="44397"/>
                    </a:lnTo>
                    <a:cubicBezTo>
                      <a:pt x="61950" y="44397"/>
                      <a:pt x="52141" y="54206"/>
                      <a:pt x="52141" y="66596"/>
                    </a:cubicBezTo>
                    <a:lnTo>
                      <a:pt x="52141" y="123384"/>
                    </a:lnTo>
                    <a:cubicBezTo>
                      <a:pt x="52141" y="135774"/>
                      <a:pt x="61950" y="145582"/>
                      <a:pt x="74340" y="145582"/>
                    </a:cubicBezTo>
                    <a:lnTo>
                      <a:pt x="206500" y="145582"/>
                    </a:lnTo>
                    <a:cubicBezTo>
                      <a:pt x="218890" y="145582"/>
                      <a:pt x="228698" y="155391"/>
                      <a:pt x="228698" y="167781"/>
                    </a:cubicBezTo>
                    <a:lnTo>
                      <a:pt x="228698" y="167781"/>
                    </a:lnTo>
                    <a:cubicBezTo>
                      <a:pt x="228698" y="180171"/>
                      <a:pt x="218890" y="189980"/>
                      <a:pt x="206500" y="189980"/>
                    </a:cubicBezTo>
                    <a:lnTo>
                      <a:pt x="74340" y="189980"/>
                    </a:lnTo>
                    <a:cubicBezTo>
                      <a:pt x="61950" y="189980"/>
                      <a:pt x="52141" y="199789"/>
                      <a:pt x="52141" y="212179"/>
                    </a:cubicBezTo>
                    <a:lnTo>
                      <a:pt x="52141" y="280840"/>
                    </a:lnTo>
                    <a:cubicBezTo>
                      <a:pt x="52141" y="293230"/>
                      <a:pt x="61950" y="303039"/>
                      <a:pt x="74340" y="303039"/>
                    </a:cubicBezTo>
                    <a:lnTo>
                      <a:pt x="226117" y="303039"/>
                    </a:lnTo>
                    <a:cubicBezTo>
                      <a:pt x="238507" y="303039"/>
                      <a:pt x="248316" y="312848"/>
                      <a:pt x="248316" y="325238"/>
                    </a:cubicBezTo>
                    <a:lnTo>
                      <a:pt x="248316" y="325238"/>
                    </a:lnTo>
                    <a:cubicBezTo>
                      <a:pt x="248316" y="337628"/>
                      <a:pt x="238507" y="347436"/>
                      <a:pt x="226117" y="347436"/>
                    </a:cubicBezTo>
                    <a:lnTo>
                      <a:pt x="516" y="347436"/>
                    </a:lnTo>
                    <a:lnTo>
                      <a:pt x="0" y="0"/>
                    </a:lnTo>
                    <a:lnTo>
                      <a:pt x="0" y="0"/>
                    </a:lnTo>
                    <a:close/>
                  </a:path>
                </a:pathLst>
              </a:custGeom>
              <a:solidFill>
                <a:srgbClr val="3D3834"/>
              </a:solidFill>
              <a:ln w="51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83FC2A3-D4C1-419A-9C60-3F7C5BAF963E}"/>
                  </a:ext>
                </a:extLst>
              </p:cNvPr>
              <p:cNvSpPr/>
              <p:nvPr/>
            </p:nvSpPr>
            <p:spPr>
              <a:xfrm>
                <a:off x="3104634" y="5956444"/>
                <a:ext cx="268450" cy="345888"/>
              </a:xfrm>
              <a:custGeom>
                <a:avLst/>
                <a:gdLst>
                  <a:gd name="connsiteX0" fmla="*/ 273096 w 268449"/>
                  <a:gd name="connsiteY0" fmla="*/ 22715 h 345887"/>
                  <a:gd name="connsiteX1" fmla="*/ 273096 w 268449"/>
                  <a:gd name="connsiteY1" fmla="*/ 22715 h 345887"/>
                  <a:gd name="connsiteX2" fmla="*/ 250897 w 268449"/>
                  <a:gd name="connsiteY2" fmla="*/ 44914 h 345887"/>
                  <a:gd name="connsiteX3" fmla="*/ 184817 w 268449"/>
                  <a:gd name="connsiteY3" fmla="*/ 44914 h 345887"/>
                  <a:gd name="connsiteX4" fmla="*/ 162619 w 268449"/>
                  <a:gd name="connsiteY4" fmla="*/ 67113 h 345887"/>
                  <a:gd name="connsiteX5" fmla="*/ 162619 w 268449"/>
                  <a:gd name="connsiteY5" fmla="*/ 324721 h 345887"/>
                  <a:gd name="connsiteX6" fmla="*/ 140420 w 268449"/>
                  <a:gd name="connsiteY6" fmla="*/ 346920 h 345887"/>
                  <a:gd name="connsiteX7" fmla="*/ 132676 w 268449"/>
                  <a:gd name="connsiteY7" fmla="*/ 346920 h 345887"/>
                  <a:gd name="connsiteX8" fmla="*/ 110478 w 268449"/>
                  <a:gd name="connsiteY8" fmla="*/ 324721 h 345887"/>
                  <a:gd name="connsiteX9" fmla="*/ 110478 w 268449"/>
                  <a:gd name="connsiteY9" fmla="*/ 66596 h 345887"/>
                  <a:gd name="connsiteX10" fmla="*/ 88279 w 268449"/>
                  <a:gd name="connsiteY10" fmla="*/ 44398 h 345887"/>
                  <a:gd name="connsiteX11" fmla="*/ 22199 w 268449"/>
                  <a:gd name="connsiteY11" fmla="*/ 44398 h 345887"/>
                  <a:gd name="connsiteX12" fmla="*/ 0 w 268449"/>
                  <a:gd name="connsiteY12" fmla="*/ 22199 h 345887"/>
                  <a:gd name="connsiteX13" fmla="*/ 0 w 268449"/>
                  <a:gd name="connsiteY13" fmla="*/ 22199 h 345887"/>
                  <a:gd name="connsiteX14" fmla="*/ 22199 w 268449"/>
                  <a:gd name="connsiteY14" fmla="*/ 0 h 345887"/>
                  <a:gd name="connsiteX15" fmla="*/ 251414 w 268449"/>
                  <a:gd name="connsiteY15" fmla="*/ 0 h 345887"/>
                  <a:gd name="connsiteX16" fmla="*/ 273096 w 268449"/>
                  <a:gd name="connsiteY16" fmla="*/ 22715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449" h="345887">
                    <a:moveTo>
                      <a:pt x="273096" y="22715"/>
                    </a:moveTo>
                    <a:lnTo>
                      <a:pt x="273096" y="22715"/>
                    </a:lnTo>
                    <a:cubicBezTo>
                      <a:pt x="273096" y="35105"/>
                      <a:pt x="263287" y="44914"/>
                      <a:pt x="250897" y="44914"/>
                    </a:cubicBezTo>
                    <a:lnTo>
                      <a:pt x="184817" y="44914"/>
                    </a:lnTo>
                    <a:cubicBezTo>
                      <a:pt x="172427" y="44914"/>
                      <a:pt x="162619" y="54723"/>
                      <a:pt x="162619" y="67113"/>
                    </a:cubicBezTo>
                    <a:lnTo>
                      <a:pt x="162619" y="324721"/>
                    </a:lnTo>
                    <a:cubicBezTo>
                      <a:pt x="162619" y="337111"/>
                      <a:pt x="152810" y="346920"/>
                      <a:pt x="140420" y="346920"/>
                    </a:cubicBezTo>
                    <a:lnTo>
                      <a:pt x="132676" y="346920"/>
                    </a:lnTo>
                    <a:cubicBezTo>
                      <a:pt x="120286" y="346920"/>
                      <a:pt x="110478" y="337111"/>
                      <a:pt x="110478" y="324721"/>
                    </a:cubicBezTo>
                    <a:lnTo>
                      <a:pt x="110478" y="66596"/>
                    </a:lnTo>
                    <a:cubicBezTo>
                      <a:pt x="110478" y="54206"/>
                      <a:pt x="100669" y="44398"/>
                      <a:pt x="88279" y="44398"/>
                    </a:cubicBezTo>
                    <a:lnTo>
                      <a:pt x="22199" y="44398"/>
                    </a:lnTo>
                    <a:cubicBezTo>
                      <a:pt x="9809" y="44398"/>
                      <a:pt x="0" y="34589"/>
                      <a:pt x="0" y="22199"/>
                    </a:cubicBezTo>
                    <a:lnTo>
                      <a:pt x="0" y="22199"/>
                    </a:lnTo>
                    <a:cubicBezTo>
                      <a:pt x="0" y="9809"/>
                      <a:pt x="9809" y="0"/>
                      <a:pt x="22199" y="0"/>
                    </a:cubicBezTo>
                    <a:lnTo>
                      <a:pt x="251414" y="0"/>
                    </a:lnTo>
                    <a:cubicBezTo>
                      <a:pt x="263287" y="516"/>
                      <a:pt x="273096" y="10325"/>
                      <a:pt x="273096" y="22715"/>
                    </a:cubicBezTo>
                    <a:close/>
                  </a:path>
                </a:pathLst>
              </a:custGeom>
              <a:solidFill>
                <a:srgbClr val="3D3834"/>
              </a:solidFill>
              <a:ln w="51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931B8A3-CC59-425E-8CA0-79F1396548F3}"/>
                  </a:ext>
                </a:extLst>
              </p:cNvPr>
              <p:cNvSpPr/>
              <p:nvPr/>
            </p:nvSpPr>
            <p:spPr>
              <a:xfrm>
                <a:off x="3420662"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1"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1"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C62DD07-FEAF-4312-AABE-E644E3CAD799}"/>
                  </a:ext>
                </a:extLst>
              </p:cNvPr>
              <p:cNvSpPr/>
              <p:nvPr/>
            </p:nvSpPr>
            <p:spPr>
              <a:xfrm>
                <a:off x="4024157"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2"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2"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F468CF7-2252-43C2-884D-657183614CF3}"/>
                  </a:ext>
                </a:extLst>
              </p:cNvPr>
              <p:cNvSpPr/>
              <p:nvPr/>
            </p:nvSpPr>
            <p:spPr>
              <a:xfrm>
                <a:off x="3705346" y="5956960"/>
                <a:ext cx="283937" cy="345888"/>
              </a:xfrm>
              <a:custGeom>
                <a:avLst/>
                <a:gdLst>
                  <a:gd name="connsiteX0" fmla="*/ 160239 w 283937"/>
                  <a:gd name="connsiteY0" fmla="*/ 123900 h 345887"/>
                  <a:gd name="connsiteX1" fmla="*/ 232514 w 283937"/>
                  <a:gd name="connsiteY1" fmla="*/ 9809 h 345887"/>
                  <a:gd name="connsiteX2" fmla="*/ 249034 w 283937"/>
                  <a:gd name="connsiteY2" fmla="*/ 516 h 345887"/>
                  <a:gd name="connsiteX3" fmla="*/ 265554 w 283937"/>
                  <a:gd name="connsiteY3" fmla="*/ 516 h 345887"/>
                  <a:gd name="connsiteX4" fmla="*/ 282591 w 283937"/>
                  <a:gd name="connsiteY4" fmla="*/ 30459 h 345887"/>
                  <a:gd name="connsiteX5" fmla="*/ 172629 w 283937"/>
                  <a:gd name="connsiteY5" fmla="*/ 213728 h 345887"/>
                  <a:gd name="connsiteX6" fmla="*/ 170048 w 283937"/>
                  <a:gd name="connsiteY6" fmla="*/ 224053 h 345887"/>
                  <a:gd name="connsiteX7" fmla="*/ 170048 w 283937"/>
                  <a:gd name="connsiteY7" fmla="*/ 326786 h 345887"/>
                  <a:gd name="connsiteX8" fmla="*/ 150431 w 283937"/>
                  <a:gd name="connsiteY8" fmla="*/ 346404 h 345887"/>
                  <a:gd name="connsiteX9" fmla="*/ 134943 w 283937"/>
                  <a:gd name="connsiteY9" fmla="*/ 346404 h 345887"/>
                  <a:gd name="connsiteX10" fmla="*/ 115326 w 283937"/>
                  <a:gd name="connsiteY10" fmla="*/ 326786 h 345887"/>
                  <a:gd name="connsiteX11" fmla="*/ 115326 w 283937"/>
                  <a:gd name="connsiteY11" fmla="*/ 223536 h 345887"/>
                  <a:gd name="connsiteX12" fmla="*/ 112744 w 283937"/>
                  <a:gd name="connsiteY12" fmla="*/ 213211 h 345887"/>
                  <a:gd name="connsiteX13" fmla="*/ 2783 w 283937"/>
                  <a:gd name="connsiteY13" fmla="*/ 29942 h 345887"/>
                  <a:gd name="connsiteX14" fmla="*/ 19820 w 283937"/>
                  <a:gd name="connsiteY14" fmla="*/ 0 h 345887"/>
                  <a:gd name="connsiteX15" fmla="*/ 36340 w 283937"/>
                  <a:gd name="connsiteY15" fmla="*/ 0 h 345887"/>
                  <a:gd name="connsiteX16" fmla="*/ 52860 w 283937"/>
                  <a:gd name="connsiteY16" fmla="*/ 8776 h 345887"/>
                  <a:gd name="connsiteX17" fmla="*/ 127716 w 283937"/>
                  <a:gd name="connsiteY17" fmla="*/ 123384 h 345887"/>
                  <a:gd name="connsiteX18" fmla="*/ 160239 w 283937"/>
                  <a:gd name="connsiteY18" fmla="*/ 12390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937" h="345887">
                    <a:moveTo>
                      <a:pt x="160239" y="123900"/>
                    </a:moveTo>
                    <a:lnTo>
                      <a:pt x="232514" y="9809"/>
                    </a:lnTo>
                    <a:cubicBezTo>
                      <a:pt x="236128" y="4130"/>
                      <a:pt x="242323" y="516"/>
                      <a:pt x="249034" y="516"/>
                    </a:cubicBezTo>
                    <a:lnTo>
                      <a:pt x="265554" y="516"/>
                    </a:lnTo>
                    <a:cubicBezTo>
                      <a:pt x="281042" y="516"/>
                      <a:pt x="290334" y="17036"/>
                      <a:pt x="282591" y="30459"/>
                    </a:cubicBezTo>
                    <a:lnTo>
                      <a:pt x="172629" y="213728"/>
                    </a:lnTo>
                    <a:cubicBezTo>
                      <a:pt x="170564" y="216825"/>
                      <a:pt x="170048" y="220439"/>
                      <a:pt x="170048" y="224053"/>
                    </a:cubicBezTo>
                    <a:lnTo>
                      <a:pt x="170048" y="326786"/>
                    </a:lnTo>
                    <a:cubicBezTo>
                      <a:pt x="170048" y="337628"/>
                      <a:pt x="161272" y="346404"/>
                      <a:pt x="150431" y="346404"/>
                    </a:cubicBezTo>
                    <a:lnTo>
                      <a:pt x="134943" y="346404"/>
                    </a:lnTo>
                    <a:cubicBezTo>
                      <a:pt x="124102" y="346404"/>
                      <a:pt x="115326" y="337628"/>
                      <a:pt x="115326" y="326786"/>
                    </a:cubicBezTo>
                    <a:lnTo>
                      <a:pt x="115326" y="223536"/>
                    </a:lnTo>
                    <a:cubicBezTo>
                      <a:pt x="115326" y="219922"/>
                      <a:pt x="114293" y="216309"/>
                      <a:pt x="112744" y="213211"/>
                    </a:cubicBezTo>
                    <a:lnTo>
                      <a:pt x="2783" y="29942"/>
                    </a:lnTo>
                    <a:cubicBezTo>
                      <a:pt x="-4960" y="17036"/>
                      <a:pt x="4332" y="0"/>
                      <a:pt x="19820" y="0"/>
                    </a:cubicBezTo>
                    <a:lnTo>
                      <a:pt x="36340" y="0"/>
                    </a:lnTo>
                    <a:cubicBezTo>
                      <a:pt x="43051" y="0"/>
                      <a:pt x="49246" y="3614"/>
                      <a:pt x="52860" y="8776"/>
                    </a:cubicBezTo>
                    <a:lnTo>
                      <a:pt x="127716" y="123384"/>
                    </a:lnTo>
                    <a:cubicBezTo>
                      <a:pt x="134943" y="135774"/>
                      <a:pt x="152496" y="135774"/>
                      <a:pt x="160239" y="123900"/>
                    </a:cubicBezTo>
                    <a:close/>
                  </a:path>
                </a:pathLst>
              </a:custGeom>
              <a:solidFill>
                <a:srgbClr val="783CBD"/>
              </a:solidFill>
              <a:ln w="51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C2CA68D-0FB3-41AD-B742-CD2573DC35BD}"/>
                  </a:ext>
                </a:extLst>
              </p:cNvPr>
              <p:cNvSpPr/>
              <p:nvPr/>
            </p:nvSpPr>
            <p:spPr>
              <a:xfrm>
                <a:off x="1822270" y="5787625"/>
                <a:ext cx="268450" cy="691775"/>
              </a:xfrm>
              <a:custGeom>
                <a:avLst/>
                <a:gdLst>
                  <a:gd name="connsiteX0" fmla="*/ 0 w 268449"/>
                  <a:gd name="connsiteY0" fmla="*/ 102739 h 691775"/>
                  <a:gd name="connsiteX1" fmla="*/ 0 w 268449"/>
                  <a:gd name="connsiteY1" fmla="*/ 693329 h 691775"/>
                  <a:gd name="connsiteX2" fmla="*/ 2065 w 268449"/>
                  <a:gd name="connsiteY2" fmla="*/ 695394 h 691775"/>
                  <a:gd name="connsiteX3" fmla="*/ 224052 w 268449"/>
                  <a:gd name="connsiteY3" fmla="*/ 38724 h 691775"/>
                  <a:gd name="connsiteX4" fmla="*/ 270515 w 268449"/>
                  <a:gd name="connsiteY4" fmla="*/ 5 h 691775"/>
                  <a:gd name="connsiteX5" fmla="*/ 267417 w 268449"/>
                  <a:gd name="connsiteY5" fmla="*/ 5 h 691775"/>
                  <a:gd name="connsiteX6" fmla="*/ 0 w 268449"/>
                  <a:gd name="connsiteY6" fmla="*/ 102739 h 6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49" h="691775">
                    <a:moveTo>
                      <a:pt x="0" y="102739"/>
                    </a:moveTo>
                    <a:lnTo>
                      <a:pt x="0" y="693329"/>
                    </a:lnTo>
                    <a:cubicBezTo>
                      <a:pt x="516" y="693845"/>
                      <a:pt x="1549" y="694361"/>
                      <a:pt x="2065" y="695394"/>
                    </a:cubicBezTo>
                    <a:lnTo>
                      <a:pt x="224052" y="38724"/>
                    </a:lnTo>
                    <a:cubicBezTo>
                      <a:pt x="234893" y="13428"/>
                      <a:pt x="250381" y="521"/>
                      <a:pt x="270515" y="5"/>
                    </a:cubicBezTo>
                    <a:cubicBezTo>
                      <a:pt x="269482" y="5"/>
                      <a:pt x="268450" y="5"/>
                      <a:pt x="267417" y="5"/>
                    </a:cubicBezTo>
                    <a:cubicBezTo>
                      <a:pt x="164167" y="-511"/>
                      <a:pt x="70726" y="38724"/>
                      <a:pt x="0" y="102739"/>
                    </a:cubicBezTo>
                    <a:close/>
                  </a:path>
                </a:pathLst>
              </a:custGeom>
              <a:solidFill>
                <a:srgbClr val="783CBD"/>
              </a:solidFill>
              <a:ln w="51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CFA02C4-6B6C-490F-9B6A-09987939316D}"/>
                  </a:ext>
                </a:extLst>
              </p:cNvPr>
              <p:cNvSpPr/>
              <p:nvPr/>
            </p:nvSpPr>
            <p:spPr>
              <a:xfrm>
                <a:off x="1873895" y="5884169"/>
                <a:ext cx="433649" cy="696938"/>
              </a:xfrm>
              <a:custGeom>
                <a:avLst/>
                <a:gdLst>
                  <a:gd name="connsiteX0" fmla="*/ 218373 w 433649"/>
                  <a:gd name="connsiteY0" fmla="*/ 0 h 696937"/>
                  <a:gd name="connsiteX1" fmla="*/ 8260 w 433649"/>
                  <a:gd name="connsiteY1" fmla="*/ 611240 h 696937"/>
                  <a:gd name="connsiteX2" fmla="*/ 0 w 433649"/>
                  <a:gd name="connsiteY2" fmla="*/ 636020 h 696937"/>
                  <a:gd name="connsiteX3" fmla="*/ 215792 w 433649"/>
                  <a:gd name="connsiteY3" fmla="*/ 699519 h 696937"/>
                  <a:gd name="connsiteX4" fmla="*/ 435715 w 433649"/>
                  <a:gd name="connsiteY4" fmla="*/ 633439 h 696937"/>
                  <a:gd name="connsiteX5" fmla="*/ 427454 w 433649"/>
                  <a:gd name="connsiteY5" fmla="*/ 609175 h 696937"/>
                  <a:gd name="connsiteX6" fmla="*/ 218373 w 433649"/>
                  <a:gd name="connsiteY6" fmla="*/ 0 h 6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49" h="696937">
                    <a:moveTo>
                      <a:pt x="218373" y="0"/>
                    </a:moveTo>
                    <a:lnTo>
                      <a:pt x="8260" y="611240"/>
                    </a:lnTo>
                    <a:lnTo>
                      <a:pt x="0" y="636020"/>
                    </a:lnTo>
                    <a:cubicBezTo>
                      <a:pt x="61950" y="676288"/>
                      <a:pt x="136290" y="699519"/>
                      <a:pt x="215792" y="699519"/>
                    </a:cubicBezTo>
                    <a:cubicBezTo>
                      <a:pt x="296843" y="699519"/>
                      <a:pt x="372732" y="675255"/>
                      <a:pt x="435715" y="633439"/>
                    </a:cubicBezTo>
                    <a:lnTo>
                      <a:pt x="427454" y="609175"/>
                    </a:lnTo>
                    <a:lnTo>
                      <a:pt x="218373" y="0"/>
                    </a:lnTo>
                    <a:close/>
                  </a:path>
                </a:pathLst>
              </a:custGeom>
              <a:solidFill>
                <a:srgbClr val="783CBD"/>
              </a:solidFill>
              <a:ln w="51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04407BE-7488-42CD-BB0C-EE0CE92DDA36}"/>
                  </a:ext>
                </a:extLst>
              </p:cNvPr>
              <p:cNvSpPr/>
              <p:nvPr/>
            </p:nvSpPr>
            <p:spPr>
              <a:xfrm>
                <a:off x="1691143" y="5967802"/>
                <a:ext cx="61950" cy="433650"/>
              </a:xfrm>
              <a:custGeom>
                <a:avLst/>
                <a:gdLst>
                  <a:gd name="connsiteX0" fmla="*/ 64531 w 61949"/>
                  <a:gd name="connsiteY0" fmla="*/ 435199 h 433650"/>
                  <a:gd name="connsiteX1" fmla="*/ 64531 w 61949"/>
                  <a:gd name="connsiteY1" fmla="*/ 0 h 433650"/>
                  <a:gd name="connsiteX2" fmla="*/ 0 w 61949"/>
                  <a:gd name="connsiteY2" fmla="*/ 217341 h 433650"/>
                  <a:gd name="connsiteX3" fmla="*/ 64531 w 61949"/>
                  <a:gd name="connsiteY3" fmla="*/ 435199 h 433650"/>
                </a:gdLst>
                <a:ahLst/>
                <a:cxnLst>
                  <a:cxn ang="0">
                    <a:pos x="connsiteX0" y="connsiteY0"/>
                  </a:cxn>
                  <a:cxn ang="0">
                    <a:pos x="connsiteX1" y="connsiteY1"/>
                  </a:cxn>
                  <a:cxn ang="0">
                    <a:pos x="connsiteX2" y="connsiteY2"/>
                  </a:cxn>
                  <a:cxn ang="0">
                    <a:pos x="connsiteX3" y="connsiteY3"/>
                  </a:cxn>
                </a:cxnLst>
                <a:rect l="l" t="t" r="r" b="b"/>
                <a:pathLst>
                  <a:path w="61949" h="433650">
                    <a:moveTo>
                      <a:pt x="64531" y="435199"/>
                    </a:moveTo>
                    <a:lnTo>
                      <a:pt x="64531" y="0"/>
                    </a:lnTo>
                    <a:cubicBezTo>
                      <a:pt x="23747" y="62466"/>
                      <a:pt x="0" y="137322"/>
                      <a:pt x="0" y="217341"/>
                    </a:cubicBezTo>
                    <a:cubicBezTo>
                      <a:pt x="0" y="297876"/>
                      <a:pt x="23747" y="372216"/>
                      <a:pt x="64531" y="435199"/>
                    </a:cubicBezTo>
                    <a:close/>
                  </a:path>
                </a:pathLst>
              </a:custGeom>
              <a:solidFill>
                <a:srgbClr val="783CBD"/>
              </a:solidFill>
              <a:ln w="51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0C3497-05DF-4282-AD83-1861A41828BB}"/>
                  </a:ext>
                </a:extLst>
              </p:cNvPr>
              <p:cNvSpPr/>
              <p:nvPr/>
            </p:nvSpPr>
            <p:spPr>
              <a:xfrm>
                <a:off x="2095366" y="5787114"/>
                <a:ext cx="268450" cy="686613"/>
              </a:xfrm>
              <a:custGeom>
                <a:avLst/>
                <a:gdLst>
                  <a:gd name="connsiteX0" fmla="*/ 44397 w 268449"/>
                  <a:gd name="connsiteY0" fmla="*/ 38719 h 686612"/>
                  <a:gd name="connsiteX1" fmla="*/ 264836 w 268449"/>
                  <a:gd name="connsiteY1" fmla="*/ 690226 h 686612"/>
                  <a:gd name="connsiteX2" fmla="*/ 268966 w 268449"/>
                  <a:gd name="connsiteY2" fmla="*/ 686613 h 686612"/>
                  <a:gd name="connsiteX3" fmla="*/ 268966 w 268449"/>
                  <a:gd name="connsiteY3" fmla="*/ 109961 h 686612"/>
                  <a:gd name="connsiteX4" fmla="*/ 0 w 268449"/>
                  <a:gd name="connsiteY4" fmla="*/ 0 h 686612"/>
                  <a:gd name="connsiteX5" fmla="*/ 44397 w 268449"/>
                  <a:gd name="connsiteY5" fmla="*/ 38719 h 68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449" h="686612">
                    <a:moveTo>
                      <a:pt x="44397" y="38719"/>
                    </a:moveTo>
                    <a:lnTo>
                      <a:pt x="264836" y="690226"/>
                    </a:lnTo>
                    <a:cubicBezTo>
                      <a:pt x="266385" y="689194"/>
                      <a:pt x="267417" y="687645"/>
                      <a:pt x="268966" y="686613"/>
                    </a:cubicBezTo>
                    <a:lnTo>
                      <a:pt x="268966" y="109961"/>
                    </a:lnTo>
                    <a:cubicBezTo>
                      <a:pt x="198240" y="43365"/>
                      <a:pt x="104282" y="1549"/>
                      <a:pt x="0" y="0"/>
                    </a:cubicBezTo>
                    <a:cubicBezTo>
                      <a:pt x="18585" y="1033"/>
                      <a:pt x="33556" y="13939"/>
                      <a:pt x="44397" y="38719"/>
                    </a:cubicBezTo>
                    <a:close/>
                  </a:path>
                </a:pathLst>
              </a:custGeom>
              <a:solidFill>
                <a:srgbClr val="783CBD"/>
              </a:solidFill>
              <a:ln w="51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4670FEE-E005-4BB8-9766-59FC32EED733}"/>
                  </a:ext>
                </a:extLst>
              </p:cNvPr>
              <p:cNvSpPr/>
              <p:nvPr/>
            </p:nvSpPr>
            <p:spPr>
              <a:xfrm>
                <a:off x="2092785" y="5787114"/>
                <a:ext cx="5162" cy="5163"/>
              </a:xfrm>
              <a:custGeom>
                <a:avLst/>
                <a:gdLst>
                  <a:gd name="connsiteX0" fmla="*/ 0 w 0"/>
                  <a:gd name="connsiteY0" fmla="*/ 0 h 0"/>
                  <a:gd name="connsiteX1" fmla="*/ 2581 w 0"/>
                  <a:gd name="connsiteY1" fmla="*/ 0 h 0"/>
                  <a:gd name="connsiteX2" fmla="*/ 1032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032" y="0"/>
                      <a:pt x="2065" y="0"/>
                      <a:pt x="2581" y="0"/>
                    </a:cubicBezTo>
                    <a:cubicBezTo>
                      <a:pt x="2065" y="0"/>
                      <a:pt x="1549" y="0"/>
                      <a:pt x="1032" y="0"/>
                    </a:cubicBezTo>
                    <a:cubicBezTo>
                      <a:pt x="516" y="0"/>
                      <a:pt x="0" y="0"/>
                      <a:pt x="0" y="0"/>
                    </a:cubicBezTo>
                    <a:close/>
                  </a:path>
                </a:pathLst>
              </a:custGeom>
              <a:solidFill>
                <a:srgbClr val="FFFFFF"/>
              </a:solidFill>
              <a:ln w="51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0C46EED-48D3-45BB-BD3E-66B7B18F6401}"/>
                  </a:ext>
                </a:extLst>
              </p:cNvPr>
              <p:cNvSpPr/>
              <p:nvPr/>
            </p:nvSpPr>
            <p:spPr>
              <a:xfrm>
                <a:off x="2428863" y="5955411"/>
                <a:ext cx="320075" cy="433650"/>
              </a:xfrm>
              <a:custGeom>
                <a:avLst/>
                <a:gdLst>
                  <a:gd name="connsiteX0" fmla="*/ 311815 w 320074"/>
                  <a:gd name="connsiteY0" fmla="*/ 0 h 433650"/>
                  <a:gd name="connsiteX1" fmla="*/ 262255 w 320074"/>
                  <a:gd name="connsiteY1" fmla="*/ 0 h 433650"/>
                  <a:gd name="connsiteX2" fmla="*/ 160037 w 320074"/>
                  <a:gd name="connsiteY2" fmla="*/ 268450 h 433650"/>
                  <a:gd name="connsiteX3" fmla="*/ 60401 w 320074"/>
                  <a:gd name="connsiteY3" fmla="*/ 0 h 433650"/>
                  <a:gd name="connsiteX4" fmla="*/ 0 w 320074"/>
                  <a:gd name="connsiteY4" fmla="*/ 0 h 433650"/>
                  <a:gd name="connsiteX5" fmla="*/ 0 w 320074"/>
                  <a:gd name="connsiteY5" fmla="*/ 12390 h 433650"/>
                  <a:gd name="connsiteX6" fmla="*/ 0 w 320074"/>
                  <a:gd name="connsiteY6" fmla="*/ 22199 h 433650"/>
                  <a:gd name="connsiteX7" fmla="*/ 0 w 320074"/>
                  <a:gd name="connsiteY7" fmla="*/ 293746 h 433650"/>
                  <a:gd name="connsiteX8" fmla="*/ 0 w 320074"/>
                  <a:gd name="connsiteY8" fmla="*/ 332981 h 433650"/>
                  <a:gd name="connsiteX9" fmla="*/ 0 w 320074"/>
                  <a:gd name="connsiteY9" fmla="*/ 437264 h 433650"/>
                  <a:gd name="connsiteX10" fmla="*/ 63499 w 320074"/>
                  <a:gd name="connsiteY10" fmla="*/ 229731 h 433650"/>
                  <a:gd name="connsiteX11" fmla="*/ 63499 w 320074"/>
                  <a:gd name="connsiteY11" fmla="*/ 201854 h 433650"/>
                  <a:gd name="connsiteX12" fmla="*/ 62982 w 320074"/>
                  <a:gd name="connsiteY12" fmla="*/ 172428 h 433650"/>
                  <a:gd name="connsiteX13" fmla="*/ 60917 w 320074"/>
                  <a:gd name="connsiteY13" fmla="*/ 134225 h 433650"/>
                  <a:gd name="connsiteX14" fmla="*/ 132160 w 320074"/>
                  <a:gd name="connsiteY14" fmla="*/ 324721 h 433650"/>
                  <a:gd name="connsiteX15" fmla="*/ 162619 w 320074"/>
                  <a:gd name="connsiteY15" fmla="*/ 345888 h 433650"/>
                  <a:gd name="connsiteX16" fmla="*/ 193077 w 320074"/>
                  <a:gd name="connsiteY16" fmla="*/ 324721 h 433650"/>
                  <a:gd name="connsiteX17" fmla="*/ 271031 w 320074"/>
                  <a:gd name="connsiteY17" fmla="*/ 111510 h 433650"/>
                  <a:gd name="connsiteX18" fmla="*/ 271031 w 320074"/>
                  <a:gd name="connsiteY18" fmla="*/ 345888 h 433650"/>
                  <a:gd name="connsiteX19" fmla="*/ 323172 w 320074"/>
                  <a:gd name="connsiteY19" fmla="*/ 345888 h 433650"/>
                  <a:gd name="connsiteX20" fmla="*/ 323172 w 320074"/>
                  <a:gd name="connsiteY20" fmla="*/ 11358 h 433650"/>
                  <a:gd name="connsiteX21" fmla="*/ 311815 w 320074"/>
                  <a:gd name="connsiteY21" fmla="*/ 0 h 4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074" h="433650">
                    <a:moveTo>
                      <a:pt x="311815" y="0"/>
                    </a:moveTo>
                    <a:lnTo>
                      <a:pt x="262255" y="0"/>
                    </a:lnTo>
                    <a:lnTo>
                      <a:pt x="160037" y="268450"/>
                    </a:lnTo>
                    <a:lnTo>
                      <a:pt x="60401" y="0"/>
                    </a:lnTo>
                    <a:lnTo>
                      <a:pt x="0" y="0"/>
                    </a:lnTo>
                    <a:lnTo>
                      <a:pt x="0" y="12390"/>
                    </a:lnTo>
                    <a:lnTo>
                      <a:pt x="0" y="22199"/>
                    </a:lnTo>
                    <a:lnTo>
                      <a:pt x="0" y="293746"/>
                    </a:lnTo>
                    <a:lnTo>
                      <a:pt x="0" y="332981"/>
                    </a:lnTo>
                    <a:lnTo>
                      <a:pt x="0" y="437264"/>
                    </a:lnTo>
                    <a:cubicBezTo>
                      <a:pt x="37170" y="376863"/>
                      <a:pt x="63499" y="305620"/>
                      <a:pt x="63499" y="229731"/>
                    </a:cubicBezTo>
                    <a:cubicBezTo>
                      <a:pt x="63499" y="220439"/>
                      <a:pt x="64015" y="211146"/>
                      <a:pt x="63499" y="201854"/>
                    </a:cubicBezTo>
                    <a:cubicBezTo>
                      <a:pt x="64015" y="192045"/>
                      <a:pt x="62982" y="182236"/>
                      <a:pt x="62982" y="172428"/>
                    </a:cubicBezTo>
                    <a:cubicBezTo>
                      <a:pt x="62982" y="159521"/>
                      <a:pt x="62466" y="146615"/>
                      <a:pt x="60917" y="134225"/>
                    </a:cubicBezTo>
                    <a:lnTo>
                      <a:pt x="132160" y="324721"/>
                    </a:lnTo>
                    <a:cubicBezTo>
                      <a:pt x="136806" y="337628"/>
                      <a:pt x="149196" y="345888"/>
                      <a:pt x="162619" y="345888"/>
                    </a:cubicBezTo>
                    <a:cubicBezTo>
                      <a:pt x="176041" y="345888"/>
                      <a:pt x="188431" y="337628"/>
                      <a:pt x="193077" y="324721"/>
                    </a:cubicBezTo>
                    <a:lnTo>
                      <a:pt x="271031" y="111510"/>
                    </a:lnTo>
                    <a:lnTo>
                      <a:pt x="271031" y="345888"/>
                    </a:lnTo>
                    <a:lnTo>
                      <a:pt x="323172" y="345888"/>
                    </a:lnTo>
                    <a:lnTo>
                      <a:pt x="323172" y="11358"/>
                    </a:lnTo>
                    <a:cubicBezTo>
                      <a:pt x="323172" y="5163"/>
                      <a:pt x="318010" y="0"/>
                      <a:pt x="311815" y="0"/>
                    </a:cubicBezTo>
                    <a:close/>
                  </a:path>
                </a:pathLst>
              </a:custGeom>
              <a:solidFill>
                <a:srgbClr val="3D3834"/>
              </a:solidFill>
              <a:ln w="5144" cap="flat">
                <a:noFill/>
                <a:prstDash val="solid"/>
                <a:miter/>
              </a:ln>
            </p:spPr>
            <p:txBody>
              <a:bodyPr rtlCol="0" anchor="ctr"/>
              <a:lstStyle/>
              <a:p>
                <a:endParaRPr lang="en-US"/>
              </a:p>
            </p:txBody>
          </p:sp>
        </p:grpSp>
        <p:pic>
          <p:nvPicPr>
            <p:cNvPr id="44" name="Picture 43">
              <a:extLst>
                <a:ext uri="{FF2B5EF4-FFF2-40B4-BE49-F238E27FC236}">
                  <a16:creationId xmlns:a16="http://schemas.microsoft.com/office/drawing/2014/main" id="{9094108F-1080-4E5B-9D32-F37FA5FABF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1181" y="6146710"/>
              <a:ext cx="2339594" cy="731816"/>
            </a:xfrm>
            <a:prstGeom prst="rect">
              <a:avLst/>
            </a:prstGeom>
          </p:spPr>
        </p:pic>
      </p:grpSp>
      <p:sp>
        <p:nvSpPr>
          <p:cNvPr id="56" name="Footer Placeholder 21">
            <a:extLst>
              <a:ext uri="{FF2B5EF4-FFF2-40B4-BE49-F238E27FC236}">
                <a16:creationId xmlns:a16="http://schemas.microsoft.com/office/drawing/2014/main" id="{EF956DE2-B4C1-4F3B-A52B-653C589F4DDA}"/>
              </a:ext>
            </a:extLst>
          </p:cNvPr>
          <p:cNvSpPr>
            <a:spLocks noGrp="1"/>
          </p:cNvSpPr>
          <p:nvPr>
            <p:ph type="ftr" sz="quarter" idx="10"/>
          </p:nvPr>
        </p:nvSpPr>
        <p:spPr>
          <a:xfrm>
            <a:off x="4783953" y="37932"/>
            <a:ext cx="2719570" cy="271923"/>
          </a:xfrm>
        </p:spPr>
        <p:txBody>
          <a:bodyPr/>
          <a:lstStyle>
            <a:lvl1pPr>
              <a:defRPr b="1">
                <a:solidFill>
                  <a:schemeClr val="bg1"/>
                </a:solidFill>
              </a:defRPr>
            </a:lvl1pPr>
          </a:lstStyle>
          <a:p>
            <a:r>
              <a:rPr lang="de-CH" dirty="0"/>
              <a:t>#PSSATPARIS2019</a:t>
            </a:r>
          </a:p>
        </p:txBody>
      </p:sp>
    </p:spTree>
    <p:extLst>
      <p:ext uri="{BB962C8B-B14F-4D97-AF65-F5344CB8AC3E}">
        <p14:creationId xmlns:p14="http://schemas.microsoft.com/office/powerpoint/2010/main" val="1173343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28B1A-AA3F-4454-BE4E-9BD75F307E52}"/>
              </a:ext>
            </a:extLst>
          </p:cNvPr>
          <p:cNvSpPr txBox="1">
            <a:spLocks noGrp="1"/>
          </p:cNvSpPr>
          <p:nvPr>
            <p:ph type="title"/>
          </p:nvPr>
        </p:nvSpPr>
        <p:spPr>
          <a:xfrm>
            <a:off x="838203" y="365129"/>
            <a:ext cx="10515600" cy="1325559"/>
          </a:xfrm>
          <a:prstGeom prst="rect">
            <a:avLst/>
          </a:prstGeom>
        </p:spPr>
        <p:txBody>
          <a:bodyPr/>
          <a:lstStyle>
            <a:lvl1pPr>
              <a:defRPr/>
            </a:lvl1pPr>
          </a:lstStyle>
          <a:p>
            <a:pPr lvl="0"/>
            <a:r>
              <a:rPr lang="en-US"/>
              <a:t>Click to edit Master title style</a:t>
            </a:r>
            <a:endParaRPr lang="fr-FR"/>
          </a:p>
        </p:txBody>
      </p:sp>
      <p:grpSp>
        <p:nvGrpSpPr>
          <p:cNvPr id="37" name="Group 36">
            <a:extLst>
              <a:ext uri="{FF2B5EF4-FFF2-40B4-BE49-F238E27FC236}">
                <a16:creationId xmlns:a16="http://schemas.microsoft.com/office/drawing/2014/main" id="{57821427-409C-4B67-A5F8-B48B4C866958}"/>
              </a:ext>
            </a:extLst>
          </p:cNvPr>
          <p:cNvGrpSpPr/>
          <p:nvPr userDrawn="1"/>
        </p:nvGrpSpPr>
        <p:grpSpPr>
          <a:xfrm>
            <a:off x="1367917" y="6153624"/>
            <a:ext cx="9456166" cy="704376"/>
            <a:chOff x="939586" y="6146710"/>
            <a:chExt cx="9851189" cy="731816"/>
          </a:xfrm>
        </p:grpSpPr>
        <p:pic>
          <p:nvPicPr>
            <p:cNvPr id="38" name="Picture 37" descr="A close up of a sign&#10;&#10;Description automatically generated">
              <a:extLst>
                <a:ext uri="{FF2B5EF4-FFF2-40B4-BE49-F238E27FC236}">
                  <a16:creationId xmlns:a16="http://schemas.microsoft.com/office/drawing/2014/main" id="{8674810F-75CE-42E2-87C4-3AB7CCF01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586" y="6228604"/>
              <a:ext cx="4118142" cy="571672"/>
            </a:xfrm>
            <a:prstGeom prst="rect">
              <a:avLst/>
            </a:prstGeom>
          </p:spPr>
        </p:pic>
        <p:grpSp>
          <p:nvGrpSpPr>
            <p:cNvPr id="39" name="Graphic 8">
              <a:extLst>
                <a:ext uri="{FF2B5EF4-FFF2-40B4-BE49-F238E27FC236}">
                  <a16:creationId xmlns:a16="http://schemas.microsoft.com/office/drawing/2014/main" id="{1258A2AB-40D3-45E0-A5AE-ADC40CD1B525}"/>
                </a:ext>
              </a:extLst>
            </p:cNvPr>
            <p:cNvGrpSpPr/>
            <p:nvPr userDrawn="1"/>
          </p:nvGrpSpPr>
          <p:grpSpPr>
            <a:xfrm>
              <a:off x="5473152" y="6263469"/>
              <a:ext cx="2294931" cy="577966"/>
              <a:chOff x="1691143" y="5787114"/>
              <a:chExt cx="2575651" cy="793993"/>
            </a:xfrm>
          </p:grpSpPr>
          <p:sp>
            <p:nvSpPr>
              <p:cNvPr id="41" name="Freeform: Shape 40">
                <a:extLst>
                  <a:ext uri="{FF2B5EF4-FFF2-40B4-BE49-F238E27FC236}">
                    <a16:creationId xmlns:a16="http://schemas.microsoft.com/office/drawing/2014/main" id="{FF82EA6E-57DB-4105-B831-8D93DD1D8684}"/>
                  </a:ext>
                </a:extLst>
              </p:cNvPr>
              <p:cNvSpPr/>
              <p:nvPr/>
            </p:nvSpPr>
            <p:spPr>
              <a:xfrm>
                <a:off x="2811920" y="5956960"/>
                <a:ext cx="247800" cy="345888"/>
              </a:xfrm>
              <a:custGeom>
                <a:avLst/>
                <a:gdLst>
                  <a:gd name="connsiteX0" fmla="*/ 0 w 247799"/>
                  <a:gd name="connsiteY0" fmla="*/ 0 h 345887"/>
                  <a:gd name="connsiteX1" fmla="*/ 217857 w 247799"/>
                  <a:gd name="connsiteY1" fmla="*/ 0 h 345887"/>
                  <a:gd name="connsiteX2" fmla="*/ 240056 w 247799"/>
                  <a:gd name="connsiteY2" fmla="*/ 22199 h 345887"/>
                  <a:gd name="connsiteX3" fmla="*/ 240056 w 247799"/>
                  <a:gd name="connsiteY3" fmla="*/ 22199 h 345887"/>
                  <a:gd name="connsiteX4" fmla="*/ 217857 w 247799"/>
                  <a:gd name="connsiteY4" fmla="*/ 44397 h 345887"/>
                  <a:gd name="connsiteX5" fmla="*/ 74340 w 247799"/>
                  <a:gd name="connsiteY5" fmla="*/ 44397 h 345887"/>
                  <a:gd name="connsiteX6" fmla="*/ 52141 w 247799"/>
                  <a:gd name="connsiteY6" fmla="*/ 66596 h 345887"/>
                  <a:gd name="connsiteX7" fmla="*/ 52141 w 247799"/>
                  <a:gd name="connsiteY7" fmla="*/ 123384 h 345887"/>
                  <a:gd name="connsiteX8" fmla="*/ 74340 w 247799"/>
                  <a:gd name="connsiteY8" fmla="*/ 145582 h 345887"/>
                  <a:gd name="connsiteX9" fmla="*/ 206500 w 247799"/>
                  <a:gd name="connsiteY9" fmla="*/ 145582 h 345887"/>
                  <a:gd name="connsiteX10" fmla="*/ 228698 w 247799"/>
                  <a:gd name="connsiteY10" fmla="*/ 167781 h 345887"/>
                  <a:gd name="connsiteX11" fmla="*/ 228698 w 247799"/>
                  <a:gd name="connsiteY11" fmla="*/ 167781 h 345887"/>
                  <a:gd name="connsiteX12" fmla="*/ 206500 w 247799"/>
                  <a:gd name="connsiteY12" fmla="*/ 189980 h 345887"/>
                  <a:gd name="connsiteX13" fmla="*/ 74340 w 247799"/>
                  <a:gd name="connsiteY13" fmla="*/ 189980 h 345887"/>
                  <a:gd name="connsiteX14" fmla="*/ 52141 w 247799"/>
                  <a:gd name="connsiteY14" fmla="*/ 212179 h 345887"/>
                  <a:gd name="connsiteX15" fmla="*/ 52141 w 247799"/>
                  <a:gd name="connsiteY15" fmla="*/ 280840 h 345887"/>
                  <a:gd name="connsiteX16" fmla="*/ 74340 w 247799"/>
                  <a:gd name="connsiteY16" fmla="*/ 303039 h 345887"/>
                  <a:gd name="connsiteX17" fmla="*/ 226117 w 247799"/>
                  <a:gd name="connsiteY17" fmla="*/ 303039 h 345887"/>
                  <a:gd name="connsiteX18" fmla="*/ 248316 w 247799"/>
                  <a:gd name="connsiteY18" fmla="*/ 325238 h 345887"/>
                  <a:gd name="connsiteX19" fmla="*/ 248316 w 247799"/>
                  <a:gd name="connsiteY19" fmla="*/ 325238 h 345887"/>
                  <a:gd name="connsiteX20" fmla="*/ 226117 w 247799"/>
                  <a:gd name="connsiteY20" fmla="*/ 347436 h 345887"/>
                  <a:gd name="connsiteX21" fmla="*/ 516 w 247799"/>
                  <a:gd name="connsiteY21" fmla="*/ 347436 h 345887"/>
                  <a:gd name="connsiteX22" fmla="*/ 0 w 247799"/>
                  <a:gd name="connsiteY22" fmla="*/ 0 h 345887"/>
                  <a:gd name="connsiteX23" fmla="*/ 0 w 247799"/>
                  <a:gd name="connsiteY23" fmla="*/ 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799" h="345887">
                    <a:moveTo>
                      <a:pt x="0" y="0"/>
                    </a:moveTo>
                    <a:lnTo>
                      <a:pt x="217857" y="0"/>
                    </a:lnTo>
                    <a:cubicBezTo>
                      <a:pt x="230247" y="0"/>
                      <a:pt x="240056" y="9809"/>
                      <a:pt x="240056" y="22199"/>
                    </a:cubicBezTo>
                    <a:lnTo>
                      <a:pt x="240056" y="22199"/>
                    </a:lnTo>
                    <a:cubicBezTo>
                      <a:pt x="240056" y="34589"/>
                      <a:pt x="230247" y="44397"/>
                      <a:pt x="217857" y="44397"/>
                    </a:cubicBezTo>
                    <a:lnTo>
                      <a:pt x="74340" y="44397"/>
                    </a:lnTo>
                    <a:cubicBezTo>
                      <a:pt x="61950" y="44397"/>
                      <a:pt x="52141" y="54206"/>
                      <a:pt x="52141" y="66596"/>
                    </a:cubicBezTo>
                    <a:lnTo>
                      <a:pt x="52141" y="123384"/>
                    </a:lnTo>
                    <a:cubicBezTo>
                      <a:pt x="52141" y="135774"/>
                      <a:pt x="61950" y="145582"/>
                      <a:pt x="74340" y="145582"/>
                    </a:cubicBezTo>
                    <a:lnTo>
                      <a:pt x="206500" y="145582"/>
                    </a:lnTo>
                    <a:cubicBezTo>
                      <a:pt x="218890" y="145582"/>
                      <a:pt x="228698" y="155391"/>
                      <a:pt x="228698" y="167781"/>
                    </a:cubicBezTo>
                    <a:lnTo>
                      <a:pt x="228698" y="167781"/>
                    </a:lnTo>
                    <a:cubicBezTo>
                      <a:pt x="228698" y="180171"/>
                      <a:pt x="218890" y="189980"/>
                      <a:pt x="206500" y="189980"/>
                    </a:cubicBezTo>
                    <a:lnTo>
                      <a:pt x="74340" y="189980"/>
                    </a:lnTo>
                    <a:cubicBezTo>
                      <a:pt x="61950" y="189980"/>
                      <a:pt x="52141" y="199789"/>
                      <a:pt x="52141" y="212179"/>
                    </a:cubicBezTo>
                    <a:lnTo>
                      <a:pt x="52141" y="280840"/>
                    </a:lnTo>
                    <a:cubicBezTo>
                      <a:pt x="52141" y="293230"/>
                      <a:pt x="61950" y="303039"/>
                      <a:pt x="74340" y="303039"/>
                    </a:cubicBezTo>
                    <a:lnTo>
                      <a:pt x="226117" y="303039"/>
                    </a:lnTo>
                    <a:cubicBezTo>
                      <a:pt x="238507" y="303039"/>
                      <a:pt x="248316" y="312848"/>
                      <a:pt x="248316" y="325238"/>
                    </a:cubicBezTo>
                    <a:lnTo>
                      <a:pt x="248316" y="325238"/>
                    </a:lnTo>
                    <a:cubicBezTo>
                      <a:pt x="248316" y="337628"/>
                      <a:pt x="238507" y="347436"/>
                      <a:pt x="226117" y="347436"/>
                    </a:cubicBezTo>
                    <a:lnTo>
                      <a:pt x="516" y="347436"/>
                    </a:lnTo>
                    <a:lnTo>
                      <a:pt x="0" y="0"/>
                    </a:lnTo>
                    <a:lnTo>
                      <a:pt x="0" y="0"/>
                    </a:lnTo>
                    <a:close/>
                  </a:path>
                </a:pathLst>
              </a:custGeom>
              <a:solidFill>
                <a:srgbClr val="3D3834"/>
              </a:solidFill>
              <a:ln w="51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B364CCD-5245-428F-B898-B119AECD90FB}"/>
                  </a:ext>
                </a:extLst>
              </p:cNvPr>
              <p:cNvSpPr/>
              <p:nvPr/>
            </p:nvSpPr>
            <p:spPr>
              <a:xfrm>
                <a:off x="3104634" y="5956444"/>
                <a:ext cx="268450" cy="345888"/>
              </a:xfrm>
              <a:custGeom>
                <a:avLst/>
                <a:gdLst>
                  <a:gd name="connsiteX0" fmla="*/ 273096 w 268449"/>
                  <a:gd name="connsiteY0" fmla="*/ 22715 h 345887"/>
                  <a:gd name="connsiteX1" fmla="*/ 273096 w 268449"/>
                  <a:gd name="connsiteY1" fmla="*/ 22715 h 345887"/>
                  <a:gd name="connsiteX2" fmla="*/ 250897 w 268449"/>
                  <a:gd name="connsiteY2" fmla="*/ 44914 h 345887"/>
                  <a:gd name="connsiteX3" fmla="*/ 184817 w 268449"/>
                  <a:gd name="connsiteY3" fmla="*/ 44914 h 345887"/>
                  <a:gd name="connsiteX4" fmla="*/ 162619 w 268449"/>
                  <a:gd name="connsiteY4" fmla="*/ 67113 h 345887"/>
                  <a:gd name="connsiteX5" fmla="*/ 162619 w 268449"/>
                  <a:gd name="connsiteY5" fmla="*/ 324721 h 345887"/>
                  <a:gd name="connsiteX6" fmla="*/ 140420 w 268449"/>
                  <a:gd name="connsiteY6" fmla="*/ 346920 h 345887"/>
                  <a:gd name="connsiteX7" fmla="*/ 132676 w 268449"/>
                  <a:gd name="connsiteY7" fmla="*/ 346920 h 345887"/>
                  <a:gd name="connsiteX8" fmla="*/ 110478 w 268449"/>
                  <a:gd name="connsiteY8" fmla="*/ 324721 h 345887"/>
                  <a:gd name="connsiteX9" fmla="*/ 110478 w 268449"/>
                  <a:gd name="connsiteY9" fmla="*/ 66596 h 345887"/>
                  <a:gd name="connsiteX10" fmla="*/ 88279 w 268449"/>
                  <a:gd name="connsiteY10" fmla="*/ 44398 h 345887"/>
                  <a:gd name="connsiteX11" fmla="*/ 22199 w 268449"/>
                  <a:gd name="connsiteY11" fmla="*/ 44398 h 345887"/>
                  <a:gd name="connsiteX12" fmla="*/ 0 w 268449"/>
                  <a:gd name="connsiteY12" fmla="*/ 22199 h 345887"/>
                  <a:gd name="connsiteX13" fmla="*/ 0 w 268449"/>
                  <a:gd name="connsiteY13" fmla="*/ 22199 h 345887"/>
                  <a:gd name="connsiteX14" fmla="*/ 22199 w 268449"/>
                  <a:gd name="connsiteY14" fmla="*/ 0 h 345887"/>
                  <a:gd name="connsiteX15" fmla="*/ 251414 w 268449"/>
                  <a:gd name="connsiteY15" fmla="*/ 0 h 345887"/>
                  <a:gd name="connsiteX16" fmla="*/ 273096 w 268449"/>
                  <a:gd name="connsiteY16" fmla="*/ 22715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449" h="345887">
                    <a:moveTo>
                      <a:pt x="273096" y="22715"/>
                    </a:moveTo>
                    <a:lnTo>
                      <a:pt x="273096" y="22715"/>
                    </a:lnTo>
                    <a:cubicBezTo>
                      <a:pt x="273096" y="35105"/>
                      <a:pt x="263287" y="44914"/>
                      <a:pt x="250897" y="44914"/>
                    </a:cubicBezTo>
                    <a:lnTo>
                      <a:pt x="184817" y="44914"/>
                    </a:lnTo>
                    <a:cubicBezTo>
                      <a:pt x="172427" y="44914"/>
                      <a:pt x="162619" y="54723"/>
                      <a:pt x="162619" y="67113"/>
                    </a:cubicBezTo>
                    <a:lnTo>
                      <a:pt x="162619" y="324721"/>
                    </a:lnTo>
                    <a:cubicBezTo>
                      <a:pt x="162619" y="337111"/>
                      <a:pt x="152810" y="346920"/>
                      <a:pt x="140420" y="346920"/>
                    </a:cubicBezTo>
                    <a:lnTo>
                      <a:pt x="132676" y="346920"/>
                    </a:lnTo>
                    <a:cubicBezTo>
                      <a:pt x="120286" y="346920"/>
                      <a:pt x="110478" y="337111"/>
                      <a:pt x="110478" y="324721"/>
                    </a:cubicBezTo>
                    <a:lnTo>
                      <a:pt x="110478" y="66596"/>
                    </a:lnTo>
                    <a:cubicBezTo>
                      <a:pt x="110478" y="54206"/>
                      <a:pt x="100669" y="44398"/>
                      <a:pt x="88279" y="44398"/>
                    </a:cubicBezTo>
                    <a:lnTo>
                      <a:pt x="22199" y="44398"/>
                    </a:lnTo>
                    <a:cubicBezTo>
                      <a:pt x="9809" y="44398"/>
                      <a:pt x="0" y="34589"/>
                      <a:pt x="0" y="22199"/>
                    </a:cubicBezTo>
                    <a:lnTo>
                      <a:pt x="0" y="22199"/>
                    </a:lnTo>
                    <a:cubicBezTo>
                      <a:pt x="0" y="9809"/>
                      <a:pt x="9809" y="0"/>
                      <a:pt x="22199" y="0"/>
                    </a:cubicBezTo>
                    <a:lnTo>
                      <a:pt x="251414" y="0"/>
                    </a:lnTo>
                    <a:cubicBezTo>
                      <a:pt x="263287" y="516"/>
                      <a:pt x="273096" y="10325"/>
                      <a:pt x="273096" y="22715"/>
                    </a:cubicBezTo>
                    <a:close/>
                  </a:path>
                </a:pathLst>
              </a:custGeom>
              <a:solidFill>
                <a:srgbClr val="3D3834"/>
              </a:solidFill>
              <a:ln w="51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2A3EE8F-90BA-4E6E-8880-69346407D3F9}"/>
                  </a:ext>
                </a:extLst>
              </p:cNvPr>
              <p:cNvSpPr/>
              <p:nvPr/>
            </p:nvSpPr>
            <p:spPr>
              <a:xfrm>
                <a:off x="3420662"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1"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1"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A7EE39E-949F-4949-936F-FC449CBBA103}"/>
                  </a:ext>
                </a:extLst>
              </p:cNvPr>
              <p:cNvSpPr/>
              <p:nvPr/>
            </p:nvSpPr>
            <p:spPr>
              <a:xfrm>
                <a:off x="4024157"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2"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2"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521043C-612F-4356-B219-6BD8107A3795}"/>
                  </a:ext>
                </a:extLst>
              </p:cNvPr>
              <p:cNvSpPr/>
              <p:nvPr/>
            </p:nvSpPr>
            <p:spPr>
              <a:xfrm>
                <a:off x="3705346" y="5956960"/>
                <a:ext cx="283937" cy="345888"/>
              </a:xfrm>
              <a:custGeom>
                <a:avLst/>
                <a:gdLst>
                  <a:gd name="connsiteX0" fmla="*/ 160239 w 283937"/>
                  <a:gd name="connsiteY0" fmla="*/ 123900 h 345887"/>
                  <a:gd name="connsiteX1" fmla="*/ 232514 w 283937"/>
                  <a:gd name="connsiteY1" fmla="*/ 9809 h 345887"/>
                  <a:gd name="connsiteX2" fmla="*/ 249034 w 283937"/>
                  <a:gd name="connsiteY2" fmla="*/ 516 h 345887"/>
                  <a:gd name="connsiteX3" fmla="*/ 265554 w 283937"/>
                  <a:gd name="connsiteY3" fmla="*/ 516 h 345887"/>
                  <a:gd name="connsiteX4" fmla="*/ 282591 w 283937"/>
                  <a:gd name="connsiteY4" fmla="*/ 30459 h 345887"/>
                  <a:gd name="connsiteX5" fmla="*/ 172629 w 283937"/>
                  <a:gd name="connsiteY5" fmla="*/ 213728 h 345887"/>
                  <a:gd name="connsiteX6" fmla="*/ 170048 w 283937"/>
                  <a:gd name="connsiteY6" fmla="*/ 224053 h 345887"/>
                  <a:gd name="connsiteX7" fmla="*/ 170048 w 283937"/>
                  <a:gd name="connsiteY7" fmla="*/ 326786 h 345887"/>
                  <a:gd name="connsiteX8" fmla="*/ 150431 w 283937"/>
                  <a:gd name="connsiteY8" fmla="*/ 346404 h 345887"/>
                  <a:gd name="connsiteX9" fmla="*/ 134943 w 283937"/>
                  <a:gd name="connsiteY9" fmla="*/ 346404 h 345887"/>
                  <a:gd name="connsiteX10" fmla="*/ 115326 w 283937"/>
                  <a:gd name="connsiteY10" fmla="*/ 326786 h 345887"/>
                  <a:gd name="connsiteX11" fmla="*/ 115326 w 283937"/>
                  <a:gd name="connsiteY11" fmla="*/ 223536 h 345887"/>
                  <a:gd name="connsiteX12" fmla="*/ 112744 w 283937"/>
                  <a:gd name="connsiteY12" fmla="*/ 213211 h 345887"/>
                  <a:gd name="connsiteX13" fmla="*/ 2783 w 283937"/>
                  <a:gd name="connsiteY13" fmla="*/ 29942 h 345887"/>
                  <a:gd name="connsiteX14" fmla="*/ 19820 w 283937"/>
                  <a:gd name="connsiteY14" fmla="*/ 0 h 345887"/>
                  <a:gd name="connsiteX15" fmla="*/ 36340 w 283937"/>
                  <a:gd name="connsiteY15" fmla="*/ 0 h 345887"/>
                  <a:gd name="connsiteX16" fmla="*/ 52860 w 283937"/>
                  <a:gd name="connsiteY16" fmla="*/ 8776 h 345887"/>
                  <a:gd name="connsiteX17" fmla="*/ 127716 w 283937"/>
                  <a:gd name="connsiteY17" fmla="*/ 123384 h 345887"/>
                  <a:gd name="connsiteX18" fmla="*/ 160239 w 283937"/>
                  <a:gd name="connsiteY18" fmla="*/ 12390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937" h="345887">
                    <a:moveTo>
                      <a:pt x="160239" y="123900"/>
                    </a:moveTo>
                    <a:lnTo>
                      <a:pt x="232514" y="9809"/>
                    </a:lnTo>
                    <a:cubicBezTo>
                      <a:pt x="236128" y="4130"/>
                      <a:pt x="242323" y="516"/>
                      <a:pt x="249034" y="516"/>
                    </a:cubicBezTo>
                    <a:lnTo>
                      <a:pt x="265554" y="516"/>
                    </a:lnTo>
                    <a:cubicBezTo>
                      <a:pt x="281042" y="516"/>
                      <a:pt x="290334" y="17036"/>
                      <a:pt x="282591" y="30459"/>
                    </a:cubicBezTo>
                    <a:lnTo>
                      <a:pt x="172629" y="213728"/>
                    </a:lnTo>
                    <a:cubicBezTo>
                      <a:pt x="170564" y="216825"/>
                      <a:pt x="170048" y="220439"/>
                      <a:pt x="170048" y="224053"/>
                    </a:cubicBezTo>
                    <a:lnTo>
                      <a:pt x="170048" y="326786"/>
                    </a:lnTo>
                    <a:cubicBezTo>
                      <a:pt x="170048" y="337628"/>
                      <a:pt x="161272" y="346404"/>
                      <a:pt x="150431" y="346404"/>
                    </a:cubicBezTo>
                    <a:lnTo>
                      <a:pt x="134943" y="346404"/>
                    </a:lnTo>
                    <a:cubicBezTo>
                      <a:pt x="124102" y="346404"/>
                      <a:pt x="115326" y="337628"/>
                      <a:pt x="115326" y="326786"/>
                    </a:cubicBezTo>
                    <a:lnTo>
                      <a:pt x="115326" y="223536"/>
                    </a:lnTo>
                    <a:cubicBezTo>
                      <a:pt x="115326" y="219922"/>
                      <a:pt x="114293" y="216309"/>
                      <a:pt x="112744" y="213211"/>
                    </a:cubicBezTo>
                    <a:lnTo>
                      <a:pt x="2783" y="29942"/>
                    </a:lnTo>
                    <a:cubicBezTo>
                      <a:pt x="-4960" y="17036"/>
                      <a:pt x="4332" y="0"/>
                      <a:pt x="19820" y="0"/>
                    </a:cubicBezTo>
                    <a:lnTo>
                      <a:pt x="36340" y="0"/>
                    </a:lnTo>
                    <a:cubicBezTo>
                      <a:pt x="43051" y="0"/>
                      <a:pt x="49246" y="3614"/>
                      <a:pt x="52860" y="8776"/>
                    </a:cubicBezTo>
                    <a:lnTo>
                      <a:pt x="127716" y="123384"/>
                    </a:lnTo>
                    <a:cubicBezTo>
                      <a:pt x="134943" y="135774"/>
                      <a:pt x="152496" y="135774"/>
                      <a:pt x="160239" y="123900"/>
                    </a:cubicBezTo>
                    <a:close/>
                  </a:path>
                </a:pathLst>
              </a:custGeom>
              <a:solidFill>
                <a:srgbClr val="783CBD"/>
              </a:solidFill>
              <a:ln w="51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AACEF74-81C5-4F23-83BE-A2A5E7B98941}"/>
                  </a:ext>
                </a:extLst>
              </p:cNvPr>
              <p:cNvSpPr/>
              <p:nvPr/>
            </p:nvSpPr>
            <p:spPr>
              <a:xfrm>
                <a:off x="1822270" y="5787625"/>
                <a:ext cx="268450" cy="691775"/>
              </a:xfrm>
              <a:custGeom>
                <a:avLst/>
                <a:gdLst>
                  <a:gd name="connsiteX0" fmla="*/ 0 w 268449"/>
                  <a:gd name="connsiteY0" fmla="*/ 102739 h 691775"/>
                  <a:gd name="connsiteX1" fmla="*/ 0 w 268449"/>
                  <a:gd name="connsiteY1" fmla="*/ 693329 h 691775"/>
                  <a:gd name="connsiteX2" fmla="*/ 2065 w 268449"/>
                  <a:gd name="connsiteY2" fmla="*/ 695394 h 691775"/>
                  <a:gd name="connsiteX3" fmla="*/ 224052 w 268449"/>
                  <a:gd name="connsiteY3" fmla="*/ 38724 h 691775"/>
                  <a:gd name="connsiteX4" fmla="*/ 270515 w 268449"/>
                  <a:gd name="connsiteY4" fmla="*/ 5 h 691775"/>
                  <a:gd name="connsiteX5" fmla="*/ 267417 w 268449"/>
                  <a:gd name="connsiteY5" fmla="*/ 5 h 691775"/>
                  <a:gd name="connsiteX6" fmla="*/ 0 w 268449"/>
                  <a:gd name="connsiteY6" fmla="*/ 102739 h 6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49" h="691775">
                    <a:moveTo>
                      <a:pt x="0" y="102739"/>
                    </a:moveTo>
                    <a:lnTo>
                      <a:pt x="0" y="693329"/>
                    </a:lnTo>
                    <a:cubicBezTo>
                      <a:pt x="516" y="693845"/>
                      <a:pt x="1549" y="694361"/>
                      <a:pt x="2065" y="695394"/>
                    </a:cubicBezTo>
                    <a:lnTo>
                      <a:pt x="224052" y="38724"/>
                    </a:lnTo>
                    <a:cubicBezTo>
                      <a:pt x="234893" y="13428"/>
                      <a:pt x="250381" y="521"/>
                      <a:pt x="270515" y="5"/>
                    </a:cubicBezTo>
                    <a:cubicBezTo>
                      <a:pt x="269482" y="5"/>
                      <a:pt x="268450" y="5"/>
                      <a:pt x="267417" y="5"/>
                    </a:cubicBezTo>
                    <a:cubicBezTo>
                      <a:pt x="164167" y="-511"/>
                      <a:pt x="70726" y="38724"/>
                      <a:pt x="0" y="102739"/>
                    </a:cubicBezTo>
                    <a:close/>
                  </a:path>
                </a:pathLst>
              </a:custGeom>
              <a:solidFill>
                <a:srgbClr val="783CBD"/>
              </a:solidFill>
              <a:ln w="51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394291A-6604-4474-84BA-893AA9232560}"/>
                  </a:ext>
                </a:extLst>
              </p:cNvPr>
              <p:cNvSpPr/>
              <p:nvPr/>
            </p:nvSpPr>
            <p:spPr>
              <a:xfrm>
                <a:off x="1873895" y="5884169"/>
                <a:ext cx="433649" cy="696938"/>
              </a:xfrm>
              <a:custGeom>
                <a:avLst/>
                <a:gdLst>
                  <a:gd name="connsiteX0" fmla="*/ 218373 w 433649"/>
                  <a:gd name="connsiteY0" fmla="*/ 0 h 696937"/>
                  <a:gd name="connsiteX1" fmla="*/ 8260 w 433649"/>
                  <a:gd name="connsiteY1" fmla="*/ 611240 h 696937"/>
                  <a:gd name="connsiteX2" fmla="*/ 0 w 433649"/>
                  <a:gd name="connsiteY2" fmla="*/ 636020 h 696937"/>
                  <a:gd name="connsiteX3" fmla="*/ 215792 w 433649"/>
                  <a:gd name="connsiteY3" fmla="*/ 699519 h 696937"/>
                  <a:gd name="connsiteX4" fmla="*/ 435715 w 433649"/>
                  <a:gd name="connsiteY4" fmla="*/ 633439 h 696937"/>
                  <a:gd name="connsiteX5" fmla="*/ 427454 w 433649"/>
                  <a:gd name="connsiteY5" fmla="*/ 609175 h 696937"/>
                  <a:gd name="connsiteX6" fmla="*/ 218373 w 433649"/>
                  <a:gd name="connsiteY6" fmla="*/ 0 h 6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49" h="696937">
                    <a:moveTo>
                      <a:pt x="218373" y="0"/>
                    </a:moveTo>
                    <a:lnTo>
                      <a:pt x="8260" y="611240"/>
                    </a:lnTo>
                    <a:lnTo>
                      <a:pt x="0" y="636020"/>
                    </a:lnTo>
                    <a:cubicBezTo>
                      <a:pt x="61950" y="676288"/>
                      <a:pt x="136290" y="699519"/>
                      <a:pt x="215792" y="699519"/>
                    </a:cubicBezTo>
                    <a:cubicBezTo>
                      <a:pt x="296843" y="699519"/>
                      <a:pt x="372732" y="675255"/>
                      <a:pt x="435715" y="633439"/>
                    </a:cubicBezTo>
                    <a:lnTo>
                      <a:pt x="427454" y="609175"/>
                    </a:lnTo>
                    <a:lnTo>
                      <a:pt x="218373" y="0"/>
                    </a:lnTo>
                    <a:close/>
                  </a:path>
                </a:pathLst>
              </a:custGeom>
              <a:solidFill>
                <a:srgbClr val="783CBD"/>
              </a:solidFill>
              <a:ln w="51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F7696E9-A989-493F-ABBC-7B5A9A9A830A}"/>
                  </a:ext>
                </a:extLst>
              </p:cNvPr>
              <p:cNvSpPr/>
              <p:nvPr/>
            </p:nvSpPr>
            <p:spPr>
              <a:xfrm>
                <a:off x="1691143" y="5967802"/>
                <a:ext cx="61950" cy="433650"/>
              </a:xfrm>
              <a:custGeom>
                <a:avLst/>
                <a:gdLst>
                  <a:gd name="connsiteX0" fmla="*/ 64531 w 61949"/>
                  <a:gd name="connsiteY0" fmla="*/ 435199 h 433650"/>
                  <a:gd name="connsiteX1" fmla="*/ 64531 w 61949"/>
                  <a:gd name="connsiteY1" fmla="*/ 0 h 433650"/>
                  <a:gd name="connsiteX2" fmla="*/ 0 w 61949"/>
                  <a:gd name="connsiteY2" fmla="*/ 217341 h 433650"/>
                  <a:gd name="connsiteX3" fmla="*/ 64531 w 61949"/>
                  <a:gd name="connsiteY3" fmla="*/ 435199 h 433650"/>
                </a:gdLst>
                <a:ahLst/>
                <a:cxnLst>
                  <a:cxn ang="0">
                    <a:pos x="connsiteX0" y="connsiteY0"/>
                  </a:cxn>
                  <a:cxn ang="0">
                    <a:pos x="connsiteX1" y="connsiteY1"/>
                  </a:cxn>
                  <a:cxn ang="0">
                    <a:pos x="connsiteX2" y="connsiteY2"/>
                  </a:cxn>
                  <a:cxn ang="0">
                    <a:pos x="connsiteX3" y="connsiteY3"/>
                  </a:cxn>
                </a:cxnLst>
                <a:rect l="l" t="t" r="r" b="b"/>
                <a:pathLst>
                  <a:path w="61949" h="433650">
                    <a:moveTo>
                      <a:pt x="64531" y="435199"/>
                    </a:moveTo>
                    <a:lnTo>
                      <a:pt x="64531" y="0"/>
                    </a:lnTo>
                    <a:cubicBezTo>
                      <a:pt x="23747" y="62466"/>
                      <a:pt x="0" y="137322"/>
                      <a:pt x="0" y="217341"/>
                    </a:cubicBezTo>
                    <a:cubicBezTo>
                      <a:pt x="0" y="297876"/>
                      <a:pt x="23747" y="372216"/>
                      <a:pt x="64531" y="435199"/>
                    </a:cubicBezTo>
                    <a:close/>
                  </a:path>
                </a:pathLst>
              </a:custGeom>
              <a:solidFill>
                <a:srgbClr val="783CBD"/>
              </a:solidFill>
              <a:ln w="51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D242EAB-021B-438E-A1B5-6187505F4B93}"/>
                  </a:ext>
                </a:extLst>
              </p:cNvPr>
              <p:cNvSpPr/>
              <p:nvPr/>
            </p:nvSpPr>
            <p:spPr>
              <a:xfrm>
                <a:off x="2095366" y="5787114"/>
                <a:ext cx="268450" cy="686613"/>
              </a:xfrm>
              <a:custGeom>
                <a:avLst/>
                <a:gdLst>
                  <a:gd name="connsiteX0" fmla="*/ 44397 w 268449"/>
                  <a:gd name="connsiteY0" fmla="*/ 38719 h 686612"/>
                  <a:gd name="connsiteX1" fmla="*/ 264836 w 268449"/>
                  <a:gd name="connsiteY1" fmla="*/ 690226 h 686612"/>
                  <a:gd name="connsiteX2" fmla="*/ 268966 w 268449"/>
                  <a:gd name="connsiteY2" fmla="*/ 686613 h 686612"/>
                  <a:gd name="connsiteX3" fmla="*/ 268966 w 268449"/>
                  <a:gd name="connsiteY3" fmla="*/ 109961 h 686612"/>
                  <a:gd name="connsiteX4" fmla="*/ 0 w 268449"/>
                  <a:gd name="connsiteY4" fmla="*/ 0 h 686612"/>
                  <a:gd name="connsiteX5" fmla="*/ 44397 w 268449"/>
                  <a:gd name="connsiteY5" fmla="*/ 38719 h 68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449" h="686612">
                    <a:moveTo>
                      <a:pt x="44397" y="38719"/>
                    </a:moveTo>
                    <a:lnTo>
                      <a:pt x="264836" y="690226"/>
                    </a:lnTo>
                    <a:cubicBezTo>
                      <a:pt x="266385" y="689194"/>
                      <a:pt x="267417" y="687645"/>
                      <a:pt x="268966" y="686613"/>
                    </a:cubicBezTo>
                    <a:lnTo>
                      <a:pt x="268966" y="109961"/>
                    </a:lnTo>
                    <a:cubicBezTo>
                      <a:pt x="198240" y="43365"/>
                      <a:pt x="104282" y="1549"/>
                      <a:pt x="0" y="0"/>
                    </a:cubicBezTo>
                    <a:cubicBezTo>
                      <a:pt x="18585" y="1033"/>
                      <a:pt x="33556" y="13939"/>
                      <a:pt x="44397" y="38719"/>
                    </a:cubicBezTo>
                    <a:close/>
                  </a:path>
                </a:pathLst>
              </a:custGeom>
              <a:solidFill>
                <a:srgbClr val="783CBD"/>
              </a:solidFill>
              <a:ln w="51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F24EB7B-0753-438D-81B3-13742FD8EFE0}"/>
                  </a:ext>
                </a:extLst>
              </p:cNvPr>
              <p:cNvSpPr/>
              <p:nvPr/>
            </p:nvSpPr>
            <p:spPr>
              <a:xfrm>
                <a:off x="2092785" y="5787114"/>
                <a:ext cx="5162" cy="5163"/>
              </a:xfrm>
              <a:custGeom>
                <a:avLst/>
                <a:gdLst>
                  <a:gd name="connsiteX0" fmla="*/ 0 w 0"/>
                  <a:gd name="connsiteY0" fmla="*/ 0 h 0"/>
                  <a:gd name="connsiteX1" fmla="*/ 2581 w 0"/>
                  <a:gd name="connsiteY1" fmla="*/ 0 h 0"/>
                  <a:gd name="connsiteX2" fmla="*/ 1032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032" y="0"/>
                      <a:pt x="2065" y="0"/>
                      <a:pt x="2581" y="0"/>
                    </a:cubicBezTo>
                    <a:cubicBezTo>
                      <a:pt x="2065" y="0"/>
                      <a:pt x="1549" y="0"/>
                      <a:pt x="1032" y="0"/>
                    </a:cubicBezTo>
                    <a:cubicBezTo>
                      <a:pt x="516" y="0"/>
                      <a:pt x="0" y="0"/>
                      <a:pt x="0" y="0"/>
                    </a:cubicBezTo>
                    <a:close/>
                  </a:path>
                </a:pathLst>
              </a:custGeom>
              <a:solidFill>
                <a:srgbClr val="FFFFFF"/>
              </a:solidFill>
              <a:ln w="51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DC182D0-1F09-4C8B-A83E-CE4A75E76B2D}"/>
                  </a:ext>
                </a:extLst>
              </p:cNvPr>
              <p:cNvSpPr/>
              <p:nvPr/>
            </p:nvSpPr>
            <p:spPr>
              <a:xfrm>
                <a:off x="2428863" y="5955411"/>
                <a:ext cx="320075" cy="433650"/>
              </a:xfrm>
              <a:custGeom>
                <a:avLst/>
                <a:gdLst>
                  <a:gd name="connsiteX0" fmla="*/ 311815 w 320074"/>
                  <a:gd name="connsiteY0" fmla="*/ 0 h 433650"/>
                  <a:gd name="connsiteX1" fmla="*/ 262255 w 320074"/>
                  <a:gd name="connsiteY1" fmla="*/ 0 h 433650"/>
                  <a:gd name="connsiteX2" fmla="*/ 160037 w 320074"/>
                  <a:gd name="connsiteY2" fmla="*/ 268450 h 433650"/>
                  <a:gd name="connsiteX3" fmla="*/ 60401 w 320074"/>
                  <a:gd name="connsiteY3" fmla="*/ 0 h 433650"/>
                  <a:gd name="connsiteX4" fmla="*/ 0 w 320074"/>
                  <a:gd name="connsiteY4" fmla="*/ 0 h 433650"/>
                  <a:gd name="connsiteX5" fmla="*/ 0 w 320074"/>
                  <a:gd name="connsiteY5" fmla="*/ 12390 h 433650"/>
                  <a:gd name="connsiteX6" fmla="*/ 0 w 320074"/>
                  <a:gd name="connsiteY6" fmla="*/ 22199 h 433650"/>
                  <a:gd name="connsiteX7" fmla="*/ 0 w 320074"/>
                  <a:gd name="connsiteY7" fmla="*/ 293746 h 433650"/>
                  <a:gd name="connsiteX8" fmla="*/ 0 w 320074"/>
                  <a:gd name="connsiteY8" fmla="*/ 332981 h 433650"/>
                  <a:gd name="connsiteX9" fmla="*/ 0 w 320074"/>
                  <a:gd name="connsiteY9" fmla="*/ 437264 h 433650"/>
                  <a:gd name="connsiteX10" fmla="*/ 63499 w 320074"/>
                  <a:gd name="connsiteY10" fmla="*/ 229731 h 433650"/>
                  <a:gd name="connsiteX11" fmla="*/ 63499 w 320074"/>
                  <a:gd name="connsiteY11" fmla="*/ 201854 h 433650"/>
                  <a:gd name="connsiteX12" fmla="*/ 62982 w 320074"/>
                  <a:gd name="connsiteY12" fmla="*/ 172428 h 433650"/>
                  <a:gd name="connsiteX13" fmla="*/ 60917 w 320074"/>
                  <a:gd name="connsiteY13" fmla="*/ 134225 h 433650"/>
                  <a:gd name="connsiteX14" fmla="*/ 132160 w 320074"/>
                  <a:gd name="connsiteY14" fmla="*/ 324721 h 433650"/>
                  <a:gd name="connsiteX15" fmla="*/ 162619 w 320074"/>
                  <a:gd name="connsiteY15" fmla="*/ 345888 h 433650"/>
                  <a:gd name="connsiteX16" fmla="*/ 193077 w 320074"/>
                  <a:gd name="connsiteY16" fmla="*/ 324721 h 433650"/>
                  <a:gd name="connsiteX17" fmla="*/ 271031 w 320074"/>
                  <a:gd name="connsiteY17" fmla="*/ 111510 h 433650"/>
                  <a:gd name="connsiteX18" fmla="*/ 271031 w 320074"/>
                  <a:gd name="connsiteY18" fmla="*/ 345888 h 433650"/>
                  <a:gd name="connsiteX19" fmla="*/ 323172 w 320074"/>
                  <a:gd name="connsiteY19" fmla="*/ 345888 h 433650"/>
                  <a:gd name="connsiteX20" fmla="*/ 323172 w 320074"/>
                  <a:gd name="connsiteY20" fmla="*/ 11358 h 433650"/>
                  <a:gd name="connsiteX21" fmla="*/ 311815 w 320074"/>
                  <a:gd name="connsiteY21" fmla="*/ 0 h 4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074" h="433650">
                    <a:moveTo>
                      <a:pt x="311815" y="0"/>
                    </a:moveTo>
                    <a:lnTo>
                      <a:pt x="262255" y="0"/>
                    </a:lnTo>
                    <a:lnTo>
                      <a:pt x="160037" y="268450"/>
                    </a:lnTo>
                    <a:lnTo>
                      <a:pt x="60401" y="0"/>
                    </a:lnTo>
                    <a:lnTo>
                      <a:pt x="0" y="0"/>
                    </a:lnTo>
                    <a:lnTo>
                      <a:pt x="0" y="12390"/>
                    </a:lnTo>
                    <a:lnTo>
                      <a:pt x="0" y="22199"/>
                    </a:lnTo>
                    <a:lnTo>
                      <a:pt x="0" y="293746"/>
                    </a:lnTo>
                    <a:lnTo>
                      <a:pt x="0" y="332981"/>
                    </a:lnTo>
                    <a:lnTo>
                      <a:pt x="0" y="437264"/>
                    </a:lnTo>
                    <a:cubicBezTo>
                      <a:pt x="37170" y="376863"/>
                      <a:pt x="63499" y="305620"/>
                      <a:pt x="63499" y="229731"/>
                    </a:cubicBezTo>
                    <a:cubicBezTo>
                      <a:pt x="63499" y="220439"/>
                      <a:pt x="64015" y="211146"/>
                      <a:pt x="63499" y="201854"/>
                    </a:cubicBezTo>
                    <a:cubicBezTo>
                      <a:pt x="64015" y="192045"/>
                      <a:pt x="62982" y="182236"/>
                      <a:pt x="62982" y="172428"/>
                    </a:cubicBezTo>
                    <a:cubicBezTo>
                      <a:pt x="62982" y="159521"/>
                      <a:pt x="62466" y="146615"/>
                      <a:pt x="60917" y="134225"/>
                    </a:cubicBezTo>
                    <a:lnTo>
                      <a:pt x="132160" y="324721"/>
                    </a:lnTo>
                    <a:cubicBezTo>
                      <a:pt x="136806" y="337628"/>
                      <a:pt x="149196" y="345888"/>
                      <a:pt x="162619" y="345888"/>
                    </a:cubicBezTo>
                    <a:cubicBezTo>
                      <a:pt x="176041" y="345888"/>
                      <a:pt x="188431" y="337628"/>
                      <a:pt x="193077" y="324721"/>
                    </a:cubicBezTo>
                    <a:lnTo>
                      <a:pt x="271031" y="111510"/>
                    </a:lnTo>
                    <a:lnTo>
                      <a:pt x="271031" y="345888"/>
                    </a:lnTo>
                    <a:lnTo>
                      <a:pt x="323172" y="345888"/>
                    </a:lnTo>
                    <a:lnTo>
                      <a:pt x="323172" y="11358"/>
                    </a:lnTo>
                    <a:cubicBezTo>
                      <a:pt x="323172" y="5163"/>
                      <a:pt x="318010" y="0"/>
                      <a:pt x="311815" y="0"/>
                    </a:cubicBezTo>
                    <a:close/>
                  </a:path>
                </a:pathLst>
              </a:custGeom>
              <a:solidFill>
                <a:srgbClr val="3D3834"/>
              </a:solidFill>
              <a:ln w="5144" cap="flat">
                <a:noFill/>
                <a:prstDash val="solid"/>
                <a:miter/>
              </a:ln>
            </p:spPr>
            <p:txBody>
              <a:bodyPr rtlCol="0" anchor="ctr"/>
              <a:lstStyle/>
              <a:p>
                <a:endParaRPr lang="en-US"/>
              </a:p>
            </p:txBody>
          </p:sp>
        </p:grpSp>
        <p:pic>
          <p:nvPicPr>
            <p:cNvPr id="40" name="Picture 39">
              <a:extLst>
                <a:ext uri="{FF2B5EF4-FFF2-40B4-BE49-F238E27FC236}">
                  <a16:creationId xmlns:a16="http://schemas.microsoft.com/office/drawing/2014/main" id="{7F835FF6-457A-407B-B721-76CBD820DA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1181" y="6146710"/>
              <a:ext cx="2339594" cy="731816"/>
            </a:xfrm>
            <a:prstGeom prst="rect">
              <a:avLst/>
            </a:prstGeom>
          </p:spPr>
        </p:pic>
      </p:grpSp>
      <p:sp>
        <p:nvSpPr>
          <p:cNvPr id="52" name="Footer Placeholder 21">
            <a:extLst>
              <a:ext uri="{FF2B5EF4-FFF2-40B4-BE49-F238E27FC236}">
                <a16:creationId xmlns:a16="http://schemas.microsoft.com/office/drawing/2014/main" id="{A32AED26-8023-4EBE-BD44-7C89F743AC0C}"/>
              </a:ext>
            </a:extLst>
          </p:cNvPr>
          <p:cNvSpPr>
            <a:spLocks noGrp="1"/>
          </p:cNvSpPr>
          <p:nvPr>
            <p:ph type="ftr" sz="quarter" idx="10"/>
          </p:nvPr>
        </p:nvSpPr>
        <p:spPr>
          <a:xfrm>
            <a:off x="4783953" y="37932"/>
            <a:ext cx="2719570" cy="271923"/>
          </a:xfrm>
        </p:spPr>
        <p:txBody>
          <a:bodyPr/>
          <a:lstStyle>
            <a:lvl1pPr>
              <a:defRPr b="1">
                <a:solidFill>
                  <a:schemeClr val="bg1"/>
                </a:solidFill>
              </a:defRPr>
            </a:lvl1pPr>
          </a:lstStyle>
          <a:p>
            <a:r>
              <a:rPr lang="de-CH" dirty="0"/>
              <a:t>#PSSATPARIS2019</a:t>
            </a:r>
          </a:p>
        </p:txBody>
      </p:sp>
    </p:spTree>
    <p:extLst>
      <p:ext uri="{BB962C8B-B14F-4D97-AF65-F5344CB8AC3E}">
        <p14:creationId xmlns:p14="http://schemas.microsoft.com/office/powerpoint/2010/main" val="3518703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2F7C87C-CFCF-49B5-A75F-5C6A0FFC2B6A}"/>
              </a:ext>
            </a:extLst>
          </p:cNvPr>
          <p:cNvGrpSpPr/>
          <p:nvPr userDrawn="1"/>
        </p:nvGrpSpPr>
        <p:grpSpPr>
          <a:xfrm>
            <a:off x="1367917" y="6153624"/>
            <a:ext cx="9456166" cy="704376"/>
            <a:chOff x="939586" y="6146710"/>
            <a:chExt cx="9851189" cy="731816"/>
          </a:xfrm>
        </p:grpSpPr>
        <p:pic>
          <p:nvPicPr>
            <p:cNvPr id="22" name="Picture 21" descr="A close up of a sign&#10;&#10;Description automatically generated">
              <a:extLst>
                <a:ext uri="{FF2B5EF4-FFF2-40B4-BE49-F238E27FC236}">
                  <a16:creationId xmlns:a16="http://schemas.microsoft.com/office/drawing/2014/main" id="{38331608-E0CE-4751-9946-4B725D73E4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586" y="6228604"/>
              <a:ext cx="4118142" cy="571672"/>
            </a:xfrm>
            <a:prstGeom prst="rect">
              <a:avLst/>
            </a:prstGeom>
          </p:spPr>
        </p:pic>
        <p:grpSp>
          <p:nvGrpSpPr>
            <p:cNvPr id="23" name="Graphic 8">
              <a:extLst>
                <a:ext uri="{FF2B5EF4-FFF2-40B4-BE49-F238E27FC236}">
                  <a16:creationId xmlns:a16="http://schemas.microsoft.com/office/drawing/2014/main" id="{0080BAA3-6667-4BD2-98A2-DBAE1CD99A31}"/>
                </a:ext>
              </a:extLst>
            </p:cNvPr>
            <p:cNvGrpSpPr/>
            <p:nvPr userDrawn="1"/>
          </p:nvGrpSpPr>
          <p:grpSpPr>
            <a:xfrm>
              <a:off x="5473152" y="6263469"/>
              <a:ext cx="2294931" cy="577966"/>
              <a:chOff x="1691143" y="5787114"/>
              <a:chExt cx="2575651" cy="793993"/>
            </a:xfrm>
          </p:grpSpPr>
          <p:sp>
            <p:nvSpPr>
              <p:cNvPr id="25" name="Freeform: Shape 24">
                <a:extLst>
                  <a:ext uri="{FF2B5EF4-FFF2-40B4-BE49-F238E27FC236}">
                    <a16:creationId xmlns:a16="http://schemas.microsoft.com/office/drawing/2014/main" id="{093224FA-8A66-4DF4-AC3C-D730EF629269}"/>
                  </a:ext>
                </a:extLst>
              </p:cNvPr>
              <p:cNvSpPr/>
              <p:nvPr/>
            </p:nvSpPr>
            <p:spPr>
              <a:xfrm>
                <a:off x="2811920" y="5956960"/>
                <a:ext cx="247800" cy="345888"/>
              </a:xfrm>
              <a:custGeom>
                <a:avLst/>
                <a:gdLst>
                  <a:gd name="connsiteX0" fmla="*/ 0 w 247799"/>
                  <a:gd name="connsiteY0" fmla="*/ 0 h 345887"/>
                  <a:gd name="connsiteX1" fmla="*/ 217857 w 247799"/>
                  <a:gd name="connsiteY1" fmla="*/ 0 h 345887"/>
                  <a:gd name="connsiteX2" fmla="*/ 240056 w 247799"/>
                  <a:gd name="connsiteY2" fmla="*/ 22199 h 345887"/>
                  <a:gd name="connsiteX3" fmla="*/ 240056 w 247799"/>
                  <a:gd name="connsiteY3" fmla="*/ 22199 h 345887"/>
                  <a:gd name="connsiteX4" fmla="*/ 217857 w 247799"/>
                  <a:gd name="connsiteY4" fmla="*/ 44397 h 345887"/>
                  <a:gd name="connsiteX5" fmla="*/ 74340 w 247799"/>
                  <a:gd name="connsiteY5" fmla="*/ 44397 h 345887"/>
                  <a:gd name="connsiteX6" fmla="*/ 52141 w 247799"/>
                  <a:gd name="connsiteY6" fmla="*/ 66596 h 345887"/>
                  <a:gd name="connsiteX7" fmla="*/ 52141 w 247799"/>
                  <a:gd name="connsiteY7" fmla="*/ 123384 h 345887"/>
                  <a:gd name="connsiteX8" fmla="*/ 74340 w 247799"/>
                  <a:gd name="connsiteY8" fmla="*/ 145582 h 345887"/>
                  <a:gd name="connsiteX9" fmla="*/ 206500 w 247799"/>
                  <a:gd name="connsiteY9" fmla="*/ 145582 h 345887"/>
                  <a:gd name="connsiteX10" fmla="*/ 228698 w 247799"/>
                  <a:gd name="connsiteY10" fmla="*/ 167781 h 345887"/>
                  <a:gd name="connsiteX11" fmla="*/ 228698 w 247799"/>
                  <a:gd name="connsiteY11" fmla="*/ 167781 h 345887"/>
                  <a:gd name="connsiteX12" fmla="*/ 206500 w 247799"/>
                  <a:gd name="connsiteY12" fmla="*/ 189980 h 345887"/>
                  <a:gd name="connsiteX13" fmla="*/ 74340 w 247799"/>
                  <a:gd name="connsiteY13" fmla="*/ 189980 h 345887"/>
                  <a:gd name="connsiteX14" fmla="*/ 52141 w 247799"/>
                  <a:gd name="connsiteY14" fmla="*/ 212179 h 345887"/>
                  <a:gd name="connsiteX15" fmla="*/ 52141 w 247799"/>
                  <a:gd name="connsiteY15" fmla="*/ 280840 h 345887"/>
                  <a:gd name="connsiteX16" fmla="*/ 74340 w 247799"/>
                  <a:gd name="connsiteY16" fmla="*/ 303039 h 345887"/>
                  <a:gd name="connsiteX17" fmla="*/ 226117 w 247799"/>
                  <a:gd name="connsiteY17" fmla="*/ 303039 h 345887"/>
                  <a:gd name="connsiteX18" fmla="*/ 248316 w 247799"/>
                  <a:gd name="connsiteY18" fmla="*/ 325238 h 345887"/>
                  <a:gd name="connsiteX19" fmla="*/ 248316 w 247799"/>
                  <a:gd name="connsiteY19" fmla="*/ 325238 h 345887"/>
                  <a:gd name="connsiteX20" fmla="*/ 226117 w 247799"/>
                  <a:gd name="connsiteY20" fmla="*/ 347436 h 345887"/>
                  <a:gd name="connsiteX21" fmla="*/ 516 w 247799"/>
                  <a:gd name="connsiteY21" fmla="*/ 347436 h 345887"/>
                  <a:gd name="connsiteX22" fmla="*/ 0 w 247799"/>
                  <a:gd name="connsiteY22" fmla="*/ 0 h 345887"/>
                  <a:gd name="connsiteX23" fmla="*/ 0 w 247799"/>
                  <a:gd name="connsiteY23" fmla="*/ 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799" h="345887">
                    <a:moveTo>
                      <a:pt x="0" y="0"/>
                    </a:moveTo>
                    <a:lnTo>
                      <a:pt x="217857" y="0"/>
                    </a:lnTo>
                    <a:cubicBezTo>
                      <a:pt x="230247" y="0"/>
                      <a:pt x="240056" y="9809"/>
                      <a:pt x="240056" y="22199"/>
                    </a:cubicBezTo>
                    <a:lnTo>
                      <a:pt x="240056" y="22199"/>
                    </a:lnTo>
                    <a:cubicBezTo>
                      <a:pt x="240056" y="34589"/>
                      <a:pt x="230247" y="44397"/>
                      <a:pt x="217857" y="44397"/>
                    </a:cubicBezTo>
                    <a:lnTo>
                      <a:pt x="74340" y="44397"/>
                    </a:lnTo>
                    <a:cubicBezTo>
                      <a:pt x="61950" y="44397"/>
                      <a:pt x="52141" y="54206"/>
                      <a:pt x="52141" y="66596"/>
                    </a:cubicBezTo>
                    <a:lnTo>
                      <a:pt x="52141" y="123384"/>
                    </a:lnTo>
                    <a:cubicBezTo>
                      <a:pt x="52141" y="135774"/>
                      <a:pt x="61950" y="145582"/>
                      <a:pt x="74340" y="145582"/>
                    </a:cubicBezTo>
                    <a:lnTo>
                      <a:pt x="206500" y="145582"/>
                    </a:lnTo>
                    <a:cubicBezTo>
                      <a:pt x="218890" y="145582"/>
                      <a:pt x="228698" y="155391"/>
                      <a:pt x="228698" y="167781"/>
                    </a:cubicBezTo>
                    <a:lnTo>
                      <a:pt x="228698" y="167781"/>
                    </a:lnTo>
                    <a:cubicBezTo>
                      <a:pt x="228698" y="180171"/>
                      <a:pt x="218890" y="189980"/>
                      <a:pt x="206500" y="189980"/>
                    </a:cubicBezTo>
                    <a:lnTo>
                      <a:pt x="74340" y="189980"/>
                    </a:lnTo>
                    <a:cubicBezTo>
                      <a:pt x="61950" y="189980"/>
                      <a:pt x="52141" y="199789"/>
                      <a:pt x="52141" y="212179"/>
                    </a:cubicBezTo>
                    <a:lnTo>
                      <a:pt x="52141" y="280840"/>
                    </a:lnTo>
                    <a:cubicBezTo>
                      <a:pt x="52141" y="293230"/>
                      <a:pt x="61950" y="303039"/>
                      <a:pt x="74340" y="303039"/>
                    </a:cubicBezTo>
                    <a:lnTo>
                      <a:pt x="226117" y="303039"/>
                    </a:lnTo>
                    <a:cubicBezTo>
                      <a:pt x="238507" y="303039"/>
                      <a:pt x="248316" y="312848"/>
                      <a:pt x="248316" y="325238"/>
                    </a:cubicBezTo>
                    <a:lnTo>
                      <a:pt x="248316" y="325238"/>
                    </a:lnTo>
                    <a:cubicBezTo>
                      <a:pt x="248316" y="337628"/>
                      <a:pt x="238507" y="347436"/>
                      <a:pt x="226117" y="347436"/>
                    </a:cubicBezTo>
                    <a:lnTo>
                      <a:pt x="516" y="347436"/>
                    </a:lnTo>
                    <a:lnTo>
                      <a:pt x="0" y="0"/>
                    </a:lnTo>
                    <a:lnTo>
                      <a:pt x="0" y="0"/>
                    </a:lnTo>
                    <a:close/>
                  </a:path>
                </a:pathLst>
              </a:custGeom>
              <a:solidFill>
                <a:srgbClr val="3D3834"/>
              </a:solidFill>
              <a:ln w="51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EDF8C0B-D2C0-4B34-9EB4-811A8E5B0BF3}"/>
                  </a:ext>
                </a:extLst>
              </p:cNvPr>
              <p:cNvSpPr/>
              <p:nvPr/>
            </p:nvSpPr>
            <p:spPr>
              <a:xfrm>
                <a:off x="3104634" y="5956444"/>
                <a:ext cx="268450" cy="345888"/>
              </a:xfrm>
              <a:custGeom>
                <a:avLst/>
                <a:gdLst>
                  <a:gd name="connsiteX0" fmla="*/ 273096 w 268449"/>
                  <a:gd name="connsiteY0" fmla="*/ 22715 h 345887"/>
                  <a:gd name="connsiteX1" fmla="*/ 273096 w 268449"/>
                  <a:gd name="connsiteY1" fmla="*/ 22715 h 345887"/>
                  <a:gd name="connsiteX2" fmla="*/ 250897 w 268449"/>
                  <a:gd name="connsiteY2" fmla="*/ 44914 h 345887"/>
                  <a:gd name="connsiteX3" fmla="*/ 184817 w 268449"/>
                  <a:gd name="connsiteY3" fmla="*/ 44914 h 345887"/>
                  <a:gd name="connsiteX4" fmla="*/ 162619 w 268449"/>
                  <a:gd name="connsiteY4" fmla="*/ 67113 h 345887"/>
                  <a:gd name="connsiteX5" fmla="*/ 162619 w 268449"/>
                  <a:gd name="connsiteY5" fmla="*/ 324721 h 345887"/>
                  <a:gd name="connsiteX6" fmla="*/ 140420 w 268449"/>
                  <a:gd name="connsiteY6" fmla="*/ 346920 h 345887"/>
                  <a:gd name="connsiteX7" fmla="*/ 132676 w 268449"/>
                  <a:gd name="connsiteY7" fmla="*/ 346920 h 345887"/>
                  <a:gd name="connsiteX8" fmla="*/ 110478 w 268449"/>
                  <a:gd name="connsiteY8" fmla="*/ 324721 h 345887"/>
                  <a:gd name="connsiteX9" fmla="*/ 110478 w 268449"/>
                  <a:gd name="connsiteY9" fmla="*/ 66596 h 345887"/>
                  <a:gd name="connsiteX10" fmla="*/ 88279 w 268449"/>
                  <a:gd name="connsiteY10" fmla="*/ 44398 h 345887"/>
                  <a:gd name="connsiteX11" fmla="*/ 22199 w 268449"/>
                  <a:gd name="connsiteY11" fmla="*/ 44398 h 345887"/>
                  <a:gd name="connsiteX12" fmla="*/ 0 w 268449"/>
                  <a:gd name="connsiteY12" fmla="*/ 22199 h 345887"/>
                  <a:gd name="connsiteX13" fmla="*/ 0 w 268449"/>
                  <a:gd name="connsiteY13" fmla="*/ 22199 h 345887"/>
                  <a:gd name="connsiteX14" fmla="*/ 22199 w 268449"/>
                  <a:gd name="connsiteY14" fmla="*/ 0 h 345887"/>
                  <a:gd name="connsiteX15" fmla="*/ 251414 w 268449"/>
                  <a:gd name="connsiteY15" fmla="*/ 0 h 345887"/>
                  <a:gd name="connsiteX16" fmla="*/ 273096 w 268449"/>
                  <a:gd name="connsiteY16" fmla="*/ 22715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449" h="345887">
                    <a:moveTo>
                      <a:pt x="273096" y="22715"/>
                    </a:moveTo>
                    <a:lnTo>
                      <a:pt x="273096" y="22715"/>
                    </a:lnTo>
                    <a:cubicBezTo>
                      <a:pt x="273096" y="35105"/>
                      <a:pt x="263287" y="44914"/>
                      <a:pt x="250897" y="44914"/>
                    </a:cubicBezTo>
                    <a:lnTo>
                      <a:pt x="184817" y="44914"/>
                    </a:lnTo>
                    <a:cubicBezTo>
                      <a:pt x="172427" y="44914"/>
                      <a:pt x="162619" y="54723"/>
                      <a:pt x="162619" y="67113"/>
                    </a:cubicBezTo>
                    <a:lnTo>
                      <a:pt x="162619" y="324721"/>
                    </a:lnTo>
                    <a:cubicBezTo>
                      <a:pt x="162619" y="337111"/>
                      <a:pt x="152810" y="346920"/>
                      <a:pt x="140420" y="346920"/>
                    </a:cubicBezTo>
                    <a:lnTo>
                      <a:pt x="132676" y="346920"/>
                    </a:lnTo>
                    <a:cubicBezTo>
                      <a:pt x="120286" y="346920"/>
                      <a:pt x="110478" y="337111"/>
                      <a:pt x="110478" y="324721"/>
                    </a:cubicBezTo>
                    <a:lnTo>
                      <a:pt x="110478" y="66596"/>
                    </a:lnTo>
                    <a:cubicBezTo>
                      <a:pt x="110478" y="54206"/>
                      <a:pt x="100669" y="44398"/>
                      <a:pt x="88279" y="44398"/>
                    </a:cubicBezTo>
                    <a:lnTo>
                      <a:pt x="22199" y="44398"/>
                    </a:lnTo>
                    <a:cubicBezTo>
                      <a:pt x="9809" y="44398"/>
                      <a:pt x="0" y="34589"/>
                      <a:pt x="0" y="22199"/>
                    </a:cubicBezTo>
                    <a:lnTo>
                      <a:pt x="0" y="22199"/>
                    </a:lnTo>
                    <a:cubicBezTo>
                      <a:pt x="0" y="9809"/>
                      <a:pt x="9809" y="0"/>
                      <a:pt x="22199" y="0"/>
                    </a:cubicBezTo>
                    <a:lnTo>
                      <a:pt x="251414" y="0"/>
                    </a:lnTo>
                    <a:cubicBezTo>
                      <a:pt x="263287" y="516"/>
                      <a:pt x="273096" y="10325"/>
                      <a:pt x="273096" y="22715"/>
                    </a:cubicBezTo>
                    <a:close/>
                  </a:path>
                </a:pathLst>
              </a:custGeom>
              <a:solidFill>
                <a:srgbClr val="3D3834"/>
              </a:solidFill>
              <a:ln w="51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3BF7340-F64A-4E8E-B9C1-A97FF0D31575}"/>
                  </a:ext>
                </a:extLst>
              </p:cNvPr>
              <p:cNvSpPr/>
              <p:nvPr/>
            </p:nvSpPr>
            <p:spPr>
              <a:xfrm>
                <a:off x="3420662"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1"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1"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6B6E8D8-48EF-4890-AE6D-766F1E7E69C5}"/>
                  </a:ext>
                </a:extLst>
              </p:cNvPr>
              <p:cNvSpPr/>
              <p:nvPr/>
            </p:nvSpPr>
            <p:spPr>
              <a:xfrm>
                <a:off x="4024157"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2"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2"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70CDD19-AB5D-4FB5-A8AF-E9E1EA78836A}"/>
                  </a:ext>
                </a:extLst>
              </p:cNvPr>
              <p:cNvSpPr/>
              <p:nvPr/>
            </p:nvSpPr>
            <p:spPr>
              <a:xfrm>
                <a:off x="3705346" y="5956960"/>
                <a:ext cx="283937" cy="345888"/>
              </a:xfrm>
              <a:custGeom>
                <a:avLst/>
                <a:gdLst>
                  <a:gd name="connsiteX0" fmla="*/ 160239 w 283937"/>
                  <a:gd name="connsiteY0" fmla="*/ 123900 h 345887"/>
                  <a:gd name="connsiteX1" fmla="*/ 232514 w 283937"/>
                  <a:gd name="connsiteY1" fmla="*/ 9809 h 345887"/>
                  <a:gd name="connsiteX2" fmla="*/ 249034 w 283937"/>
                  <a:gd name="connsiteY2" fmla="*/ 516 h 345887"/>
                  <a:gd name="connsiteX3" fmla="*/ 265554 w 283937"/>
                  <a:gd name="connsiteY3" fmla="*/ 516 h 345887"/>
                  <a:gd name="connsiteX4" fmla="*/ 282591 w 283937"/>
                  <a:gd name="connsiteY4" fmla="*/ 30459 h 345887"/>
                  <a:gd name="connsiteX5" fmla="*/ 172629 w 283937"/>
                  <a:gd name="connsiteY5" fmla="*/ 213728 h 345887"/>
                  <a:gd name="connsiteX6" fmla="*/ 170048 w 283937"/>
                  <a:gd name="connsiteY6" fmla="*/ 224053 h 345887"/>
                  <a:gd name="connsiteX7" fmla="*/ 170048 w 283937"/>
                  <a:gd name="connsiteY7" fmla="*/ 326786 h 345887"/>
                  <a:gd name="connsiteX8" fmla="*/ 150431 w 283937"/>
                  <a:gd name="connsiteY8" fmla="*/ 346404 h 345887"/>
                  <a:gd name="connsiteX9" fmla="*/ 134943 w 283937"/>
                  <a:gd name="connsiteY9" fmla="*/ 346404 h 345887"/>
                  <a:gd name="connsiteX10" fmla="*/ 115326 w 283937"/>
                  <a:gd name="connsiteY10" fmla="*/ 326786 h 345887"/>
                  <a:gd name="connsiteX11" fmla="*/ 115326 w 283937"/>
                  <a:gd name="connsiteY11" fmla="*/ 223536 h 345887"/>
                  <a:gd name="connsiteX12" fmla="*/ 112744 w 283937"/>
                  <a:gd name="connsiteY12" fmla="*/ 213211 h 345887"/>
                  <a:gd name="connsiteX13" fmla="*/ 2783 w 283937"/>
                  <a:gd name="connsiteY13" fmla="*/ 29942 h 345887"/>
                  <a:gd name="connsiteX14" fmla="*/ 19820 w 283937"/>
                  <a:gd name="connsiteY14" fmla="*/ 0 h 345887"/>
                  <a:gd name="connsiteX15" fmla="*/ 36340 w 283937"/>
                  <a:gd name="connsiteY15" fmla="*/ 0 h 345887"/>
                  <a:gd name="connsiteX16" fmla="*/ 52860 w 283937"/>
                  <a:gd name="connsiteY16" fmla="*/ 8776 h 345887"/>
                  <a:gd name="connsiteX17" fmla="*/ 127716 w 283937"/>
                  <a:gd name="connsiteY17" fmla="*/ 123384 h 345887"/>
                  <a:gd name="connsiteX18" fmla="*/ 160239 w 283937"/>
                  <a:gd name="connsiteY18" fmla="*/ 12390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937" h="345887">
                    <a:moveTo>
                      <a:pt x="160239" y="123900"/>
                    </a:moveTo>
                    <a:lnTo>
                      <a:pt x="232514" y="9809"/>
                    </a:lnTo>
                    <a:cubicBezTo>
                      <a:pt x="236128" y="4130"/>
                      <a:pt x="242323" y="516"/>
                      <a:pt x="249034" y="516"/>
                    </a:cubicBezTo>
                    <a:lnTo>
                      <a:pt x="265554" y="516"/>
                    </a:lnTo>
                    <a:cubicBezTo>
                      <a:pt x="281042" y="516"/>
                      <a:pt x="290334" y="17036"/>
                      <a:pt x="282591" y="30459"/>
                    </a:cubicBezTo>
                    <a:lnTo>
                      <a:pt x="172629" y="213728"/>
                    </a:lnTo>
                    <a:cubicBezTo>
                      <a:pt x="170564" y="216825"/>
                      <a:pt x="170048" y="220439"/>
                      <a:pt x="170048" y="224053"/>
                    </a:cubicBezTo>
                    <a:lnTo>
                      <a:pt x="170048" y="326786"/>
                    </a:lnTo>
                    <a:cubicBezTo>
                      <a:pt x="170048" y="337628"/>
                      <a:pt x="161272" y="346404"/>
                      <a:pt x="150431" y="346404"/>
                    </a:cubicBezTo>
                    <a:lnTo>
                      <a:pt x="134943" y="346404"/>
                    </a:lnTo>
                    <a:cubicBezTo>
                      <a:pt x="124102" y="346404"/>
                      <a:pt x="115326" y="337628"/>
                      <a:pt x="115326" y="326786"/>
                    </a:cubicBezTo>
                    <a:lnTo>
                      <a:pt x="115326" y="223536"/>
                    </a:lnTo>
                    <a:cubicBezTo>
                      <a:pt x="115326" y="219922"/>
                      <a:pt x="114293" y="216309"/>
                      <a:pt x="112744" y="213211"/>
                    </a:cubicBezTo>
                    <a:lnTo>
                      <a:pt x="2783" y="29942"/>
                    </a:lnTo>
                    <a:cubicBezTo>
                      <a:pt x="-4960" y="17036"/>
                      <a:pt x="4332" y="0"/>
                      <a:pt x="19820" y="0"/>
                    </a:cubicBezTo>
                    <a:lnTo>
                      <a:pt x="36340" y="0"/>
                    </a:lnTo>
                    <a:cubicBezTo>
                      <a:pt x="43051" y="0"/>
                      <a:pt x="49246" y="3614"/>
                      <a:pt x="52860" y="8776"/>
                    </a:cubicBezTo>
                    <a:lnTo>
                      <a:pt x="127716" y="123384"/>
                    </a:lnTo>
                    <a:cubicBezTo>
                      <a:pt x="134943" y="135774"/>
                      <a:pt x="152496" y="135774"/>
                      <a:pt x="160239" y="123900"/>
                    </a:cubicBezTo>
                    <a:close/>
                  </a:path>
                </a:pathLst>
              </a:custGeom>
              <a:solidFill>
                <a:srgbClr val="783CBD"/>
              </a:solidFill>
              <a:ln w="51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8046B00-A3C2-46D3-AD76-C938C6DDADBD}"/>
                  </a:ext>
                </a:extLst>
              </p:cNvPr>
              <p:cNvSpPr/>
              <p:nvPr/>
            </p:nvSpPr>
            <p:spPr>
              <a:xfrm>
                <a:off x="1822270" y="5787625"/>
                <a:ext cx="268450" cy="691775"/>
              </a:xfrm>
              <a:custGeom>
                <a:avLst/>
                <a:gdLst>
                  <a:gd name="connsiteX0" fmla="*/ 0 w 268449"/>
                  <a:gd name="connsiteY0" fmla="*/ 102739 h 691775"/>
                  <a:gd name="connsiteX1" fmla="*/ 0 w 268449"/>
                  <a:gd name="connsiteY1" fmla="*/ 693329 h 691775"/>
                  <a:gd name="connsiteX2" fmla="*/ 2065 w 268449"/>
                  <a:gd name="connsiteY2" fmla="*/ 695394 h 691775"/>
                  <a:gd name="connsiteX3" fmla="*/ 224052 w 268449"/>
                  <a:gd name="connsiteY3" fmla="*/ 38724 h 691775"/>
                  <a:gd name="connsiteX4" fmla="*/ 270515 w 268449"/>
                  <a:gd name="connsiteY4" fmla="*/ 5 h 691775"/>
                  <a:gd name="connsiteX5" fmla="*/ 267417 w 268449"/>
                  <a:gd name="connsiteY5" fmla="*/ 5 h 691775"/>
                  <a:gd name="connsiteX6" fmla="*/ 0 w 268449"/>
                  <a:gd name="connsiteY6" fmla="*/ 102739 h 6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49" h="691775">
                    <a:moveTo>
                      <a:pt x="0" y="102739"/>
                    </a:moveTo>
                    <a:lnTo>
                      <a:pt x="0" y="693329"/>
                    </a:lnTo>
                    <a:cubicBezTo>
                      <a:pt x="516" y="693845"/>
                      <a:pt x="1549" y="694361"/>
                      <a:pt x="2065" y="695394"/>
                    </a:cubicBezTo>
                    <a:lnTo>
                      <a:pt x="224052" y="38724"/>
                    </a:lnTo>
                    <a:cubicBezTo>
                      <a:pt x="234893" y="13428"/>
                      <a:pt x="250381" y="521"/>
                      <a:pt x="270515" y="5"/>
                    </a:cubicBezTo>
                    <a:cubicBezTo>
                      <a:pt x="269482" y="5"/>
                      <a:pt x="268450" y="5"/>
                      <a:pt x="267417" y="5"/>
                    </a:cubicBezTo>
                    <a:cubicBezTo>
                      <a:pt x="164167" y="-511"/>
                      <a:pt x="70726" y="38724"/>
                      <a:pt x="0" y="102739"/>
                    </a:cubicBezTo>
                    <a:close/>
                  </a:path>
                </a:pathLst>
              </a:custGeom>
              <a:solidFill>
                <a:srgbClr val="783CBD"/>
              </a:solidFill>
              <a:ln w="51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3EAB987-5CBA-4712-8603-FEF4AE2B6FA5}"/>
                  </a:ext>
                </a:extLst>
              </p:cNvPr>
              <p:cNvSpPr/>
              <p:nvPr/>
            </p:nvSpPr>
            <p:spPr>
              <a:xfrm>
                <a:off x="1873895" y="5884169"/>
                <a:ext cx="433649" cy="696938"/>
              </a:xfrm>
              <a:custGeom>
                <a:avLst/>
                <a:gdLst>
                  <a:gd name="connsiteX0" fmla="*/ 218373 w 433649"/>
                  <a:gd name="connsiteY0" fmla="*/ 0 h 696937"/>
                  <a:gd name="connsiteX1" fmla="*/ 8260 w 433649"/>
                  <a:gd name="connsiteY1" fmla="*/ 611240 h 696937"/>
                  <a:gd name="connsiteX2" fmla="*/ 0 w 433649"/>
                  <a:gd name="connsiteY2" fmla="*/ 636020 h 696937"/>
                  <a:gd name="connsiteX3" fmla="*/ 215792 w 433649"/>
                  <a:gd name="connsiteY3" fmla="*/ 699519 h 696937"/>
                  <a:gd name="connsiteX4" fmla="*/ 435715 w 433649"/>
                  <a:gd name="connsiteY4" fmla="*/ 633439 h 696937"/>
                  <a:gd name="connsiteX5" fmla="*/ 427454 w 433649"/>
                  <a:gd name="connsiteY5" fmla="*/ 609175 h 696937"/>
                  <a:gd name="connsiteX6" fmla="*/ 218373 w 433649"/>
                  <a:gd name="connsiteY6" fmla="*/ 0 h 6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49" h="696937">
                    <a:moveTo>
                      <a:pt x="218373" y="0"/>
                    </a:moveTo>
                    <a:lnTo>
                      <a:pt x="8260" y="611240"/>
                    </a:lnTo>
                    <a:lnTo>
                      <a:pt x="0" y="636020"/>
                    </a:lnTo>
                    <a:cubicBezTo>
                      <a:pt x="61950" y="676288"/>
                      <a:pt x="136290" y="699519"/>
                      <a:pt x="215792" y="699519"/>
                    </a:cubicBezTo>
                    <a:cubicBezTo>
                      <a:pt x="296843" y="699519"/>
                      <a:pt x="372732" y="675255"/>
                      <a:pt x="435715" y="633439"/>
                    </a:cubicBezTo>
                    <a:lnTo>
                      <a:pt x="427454" y="609175"/>
                    </a:lnTo>
                    <a:lnTo>
                      <a:pt x="218373" y="0"/>
                    </a:lnTo>
                    <a:close/>
                  </a:path>
                </a:pathLst>
              </a:custGeom>
              <a:solidFill>
                <a:srgbClr val="783CBD"/>
              </a:solidFill>
              <a:ln w="514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A44BC75-9922-418D-9711-0AB6E55D47AB}"/>
                  </a:ext>
                </a:extLst>
              </p:cNvPr>
              <p:cNvSpPr/>
              <p:nvPr/>
            </p:nvSpPr>
            <p:spPr>
              <a:xfrm>
                <a:off x="1691143" y="5967802"/>
                <a:ext cx="61950" cy="433650"/>
              </a:xfrm>
              <a:custGeom>
                <a:avLst/>
                <a:gdLst>
                  <a:gd name="connsiteX0" fmla="*/ 64531 w 61949"/>
                  <a:gd name="connsiteY0" fmla="*/ 435199 h 433650"/>
                  <a:gd name="connsiteX1" fmla="*/ 64531 w 61949"/>
                  <a:gd name="connsiteY1" fmla="*/ 0 h 433650"/>
                  <a:gd name="connsiteX2" fmla="*/ 0 w 61949"/>
                  <a:gd name="connsiteY2" fmla="*/ 217341 h 433650"/>
                  <a:gd name="connsiteX3" fmla="*/ 64531 w 61949"/>
                  <a:gd name="connsiteY3" fmla="*/ 435199 h 433650"/>
                </a:gdLst>
                <a:ahLst/>
                <a:cxnLst>
                  <a:cxn ang="0">
                    <a:pos x="connsiteX0" y="connsiteY0"/>
                  </a:cxn>
                  <a:cxn ang="0">
                    <a:pos x="connsiteX1" y="connsiteY1"/>
                  </a:cxn>
                  <a:cxn ang="0">
                    <a:pos x="connsiteX2" y="connsiteY2"/>
                  </a:cxn>
                  <a:cxn ang="0">
                    <a:pos x="connsiteX3" y="connsiteY3"/>
                  </a:cxn>
                </a:cxnLst>
                <a:rect l="l" t="t" r="r" b="b"/>
                <a:pathLst>
                  <a:path w="61949" h="433650">
                    <a:moveTo>
                      <a:pt x="64531" y="435199"/>
                    </a:moveTo>
                    <a:lnTo>
                      <a:pt x="64531" y="0"/>
                    </a:lnTo>
                    <a:cubicBezTo>
                      <a:pt x="23747" y="62466"/>
                      <a:pt x="0" y="137322"/>
                      <a:pt x="0" y="217341"/>
                    </a:cubicBezTo>
                    <a:cubicBezTo>
                      <a:pt x="0" y="297876"/>
                      <a:pt x="23747" y="372216"/>
                      <a:pt x="64531" y="435199"/>
                    </a:cubicBezTo>
                    <a:close/>
                  </a:path>
                </a:pathLst>
              </a:custGeom>
              <a:solidFill>
                <a:srgbClr val="783CBD"/>
              </a:solidFill>
              <a:ln w="51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EDB0D8D-923C-4F89-A7AE-7E694728A131}"/>
                  </a:ext>
                </a:extLst>
              </p:cNvPr>
              <p:cNvSpPr/>
              <p:nvPr/>
            </p:nvSpPr>
            <p:spPr>
              <a:xfrm>
                <a:off x="2095366" y="5787114"/>
                <a:ext cx="268450" cy="686613"/>
              </a:xfrm>
              <a:custGeom>
                <a:avLst/>
                <a:gdLst>
                  <a:gd name="connsiteX0" fmla="*/ 44397 w 268449"/>
                  <a:gd name="connsiteY0" fmla="*/ 38719 h 686612"/>
                  <a:gd name="connsiteX1" fmla="*/ 264836 w 268449"/>
                  <a:gd name="connsiteY1" fmla="*/ 690226 h 686612"/>
                  <a:gd name="connsiteX2" fmla="*/ 268966 w 268449"/>
                  <a:gd name="connsiteY2" fmla="*/ 686613 h 686612"/>
                  <a:gd name="connsiteX3" fmla="*/ 268966 w 268449"/>
                  <a:gd name="connsiteY3" fmla="*/ 109961 h 686612"/>
                  <a:gd name="connsiteX4" fmla="*/ 0 w 268449"/>
                  <a:gd name="connsiteY4" fmla="*/ 0 h 686612"/>
                  <a:gd name="connsiteX5" fmla="*/ 44397 w 268449"/>
                  <a:gd name="connsiteY5" fmla="*/ 38719 h 68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449" h="686612">
                    <a:moveTo>
                      <a:pt x="44397" y="38719"/>
                    </a:moveTo>
                    <a:lnTo>
                      <a:pt x="264836" y="690226"/>
                    </a:lnTo>
                    <a:cubicBezTo>
                      <a:pt x="266385" y="689194"/>
                      <a:pt x="267417" y="687645"/>
                      <a:pt x="268966" y="686613"/>
                    </a:cubicBezTo>
                    <a:lnTo>
                      <a:pt x="268966" y="109961"/>
                    </a:lnTo>
                    <a:cubicBezTo>
                      <a:pt x="198240" y="43365"/>
                      <a:pt x="104282" y="1549"/>
                      <a:pt x="0" y="0"/>
                    </a:cubicBezTo>
                    <a:cubicBezTo>
                      <a:pt x="18585" y="1033"/>
                      <a:pt x="33556" y="13939"/>
                      <a:pt x="44397" y="38719"/>
                    </a:cubicBezTo>
                    <a:close/>
                  </a:path>
                </a:pathLst>
              </a:custGeom>
              <a:solidFill>
                <a:srgbClr val="783CBD"/>
              </a:solidFill>
              <a:ln w="51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54B0229-67DB-4EB9-8F10-4EAC348A0C87}"/>
                  </a:ext>
                </a:extLst>
              </p:cNvPr>
              <p:cNvSpPr/>
              <p:nvPr/>
            </p:nvSpPr>
            <p:spPr>
              <a:xfrm>
                <a:off x="2092785" y="5787114"/>
                <a:ext cx="5162" cy="5163"/>
              </a:xfrm>
              <a:custGeom>
                <a:avLst/>
                <a:gdLst>
                  <a:gd name="connsiteX0" fmla="*/ 0 w 0"/>
                  <a:gd name="connsiteY0" fmla="*/ 0 h 0"/>
                  <a:gd name="connsiteX1" fmla="*/ 2581 w 0"/>
                  <a:gd name="connsiteY1" fmla="*/ 0 h 0"/>
                  <a:gd name="connsiteX2" fmla="*/ 1032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032" y="0"/>
                      <a:pt x="2065" y="0"/>
                      <a:pt x="2581" y="0"/>
                    </a:cubicBezTo>
                    <a:cubicBezTo>
                      <a:pt x="2065" y="0"/>
                      <a:pt x="1549" y="0"/>
                      <a:pt x="1032" y="0"/>
                    </a:cubicBezTo>
                    <a:cubicBezTo>
                      <a:pt x="516" y="0"/>
                      <a:pt x="0" y="0"/>
                      <a:pt x="0" y="0"/>
                    </a:cubicBezTo>
                    <a:close/>
                  </a:path>
                </a:pathLst>
              </a:custGeom>
              <a:solidFill>
                <a:srgbClr val="FFFFFF"/>
              </a:solidFill>
              <a:ln w="51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C38F3FD-A2CE-4830-B94C-D9A3D3157C96}"/>
                  </a:ext>
                </a:extLst>
              </p:cNvPr>
              <p:cNvSpPr/>
              <p:nvPr/>
            </p:nvSpPr>
            <p:spPr>
              <a:xfrm>
                <a:off x="2428863" y="5955411"/>
                <a:ext cx="320075" cy="433650"/>
              </a:xfrm>
              <a:custGeom>
                <a:avLst/>
                <a:gdLst>
                  <a:gd name="connsiteX0" fmla="*/ 311815 w 320074"/>
                  <a:gd name="connsiteY0" fmla="*/ 0 h 433650"/>
                  <a:gd name="connsiteX1" fmla="*/ 262255 w 320074"/>
                  <a:gd name="connsiteY1" fmla="*/ 0 h 433650"/>
                  <a:gd name="connsiteX2" fmla="*/ 160037 w 320074"/>
                  <a:gd name="connsiteY2" fmla="*/ 268450 h 433650"/>
                  <a:gd name="connsiteX3" fmla="*/ 60401 w 320074"/>
                  <a:gd name="connsiteY3" fmla="*/ 0 h 433650"/>
                  <a:gd name="connsiteX4" fmla="*/ 0 w 320074"/>
                  <a:gd name="connsiteY4" fmla="*/ 0 h 433650"/>
                  <a:gd name="connsiteX5" fmla="*/ 0 w 320074"/>
                  <a:gd name="connsiteY5" fmla="*/ 12390 h 433650"/>
                  <a:gd name="connsiteX6" fmla="*/ 0 w 320074"/>
                  <a:gd name="connsiteY6" fmla="*/ 22199 h 433650"/>
                  <a:gd name="connsiteX7" fmla="*/ 0 w 320074"/>
                  <a:gd name="connsiteY7" fmla="*/ 293746 h 433650"/>
                  <a:gd name="connsiteX8" fmla="*/ 0 w 320074"/>
                  <a:gd name="connsiteY8" fmla="*/ 332981 h 433650"/>
                  <a:gd name="connsiteX9" fmla="*/ 0 w 320074"/>
                  <a:gd name="connsiteY9" fmla="*/ 437264 h 433650"/>
                  <a:gd name="connsiteX10" fmla="*/ 63499 w 320074"/>
                  <a:gd name="connsiteY10" fmla="*/ 229731 h 433650"/>
                  <a:gd name="connsiteX11" fmla="*/ 63499 w 320074"/>
                  <a:gd name="connsiteY11" fmla="*/ 201854 h 433650"/>
                  <a:gd name="connsiteX12" fmla="*/ 62982 w 320074"/>
                  <a:gd name="connsiteY12" fmla="*/ 172428 h 433650"/>
                  <a:gd name="connsiteX13" fmla="*/ 60917 w 320074"/>
                  <a:gd name="connsiteY13" fmla="*/ 134225 h 433650"/>
                  <a:gd name="connsiteX14" fmla="*/ 132160 w 320074"/>
                  <a:gd name="connsiteY14" fmla="*/ 324721 h 433650"/>
                  <a:gd name="connsiteX15" fmla="*/ 162619 w 320074"/>
                  <a:gd name="connsiteY15" fmla="*/ 345888 h 433650"/>
                  <a:gd name="connsiteX16" fmla="*/ 193077 w 320074"/>
                  <a:gd name="connsiteY16" fmla="*/ 324721 h 433650"/>
                  <a:gd name="connsiteX17" fmla="*/ 271031 w 320074"/>
                  <a:gd name="connsiteY17" fmla="*/ 111510 h 433650"/>
                  <a:gd name="connsiteX18" fmla="*/ 271031 w 320074"/>
                  <a:gd name="connsiteY18" fmla="*/ 345888 h 433650"/>
                  <a:gd name="connsiteX19" fmla="*/ 323172 w 320074"/>
                  <a:gd name="connsiteY19" fmla="*/ 345888 h 433650"/>
                  <a:gd name="connsiteX20" fmla="*/ 323172 w 320074"/>
                  <a:gd name="connsiteY20" fmla="*/ 11358 h 433650"/>
                  <a:gd name="connsiteX21" fmla="*/ 311815 w 320074"/>
                  <a:gd name="connsiteY21" fmla="*/ 0 h 4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074" h="433650">
                    <a:moveTo>
                      <a:pt x="311815" y="0"/>
                    </a:moveTo>
                    <a:lnTo>
                      <a:pt x="262255" y="0"/>
                    </a:lnTo>
                    <a:lnTo>
                      <a:pt x="160037" y="268450"/>
                    </a:lnTo>
                    <a:lnTo>
                      <a:pt x="60401" y="0"/>
                    </a:lnTo>
                    <a:lnTo>
                      <a:pt x="0" y="0"/>
                    </a:lnTo>
                    <a:lnTo>
                      <a:pt x="0" y="12390"/>
                    </a:lnTo>
                    <a:lnTo>
                      <a:pt x="0" y="22199"/>
                    </a:lnTo>
                    <a:lnTo>
                      <a:pt x="0" y="293746"/>
                    </a:lnTo>
                    <a:lnTo>
                      <a:pt x="0" y="332981"/>
                    </a:lnTo>
                    <a:lnTo>
                      <a:pt x="0" y="437264"/>
                    </a:lnTo>
                    <a:cubicBezTo>
                      <a:pt x="37170" y="376863"/>
                      <a:pt x="63499" y="305620"/>
                      <a:pt x="63499" y="229731"/>
                    </a:cubicBezTo>
                    <a:cubicBezTo>
                      <a:pt x="63499" y="220439"/>
                      <a:pt x="64015" y="211146"/>
                      <a:pt x="63499" y="201854"/>
                    </a:cubicBezTo>
                    <a:cubicBezTo>
                      <a:pt x="64015" y="192045"/>
                      <a:pt x="62982" y="182236"/>
                      <a:pt x="62982" y="172428"/>
                    </a:cubicBezTo>
                    <a:cubicBezTo>
                      <a:pt x="62982" y="159521"/>
                      <a:pt x="62466" y="146615"/>
                      <a:pt x="60917" y="134225"/>
                    </a:cubicBezTo>
                    <a:lnTo>
                      <a:pt x="132160" y="324721"/>
                    </a:lnTo>
                    <a:cubicBezTo>
                      <a:pt x="136806" y="337628"/>
                      <a:pt x="149196" y="345888"/>
                      <a:pt x="162619" y="345888"/>
                    </a:cubicBezTo>
                    <a:cubicBezTo>
                      <a:pt x="176041" y="345888"/>
                      <a:pt x="188431" y="337628"/>
                      <a:pt x="193077" y="324721"/>
                    </a:cubicBezTo>
                    <a:lnTo>
                      <a:pt x="271031" y="111510"/>
                    </a:lnTo>
                    <a:lnTo>
                      <a:pt x="271031" y="345888"/>
                    </a:lnTo>
                    <a:lnTo>
                      <a:pt x="323172" y="345888"/>
                    </a:lnTo>
                    <a:lnTo>
                      <a:pt x="323172" y="11358"/>
                    </a:lnTo>
                    <a:cubicBezTo>
                      <a:pt x="323172" y="5163"/>
                      <a:pt x="318010" y="0"/>
                      <a:pt x="311815" y="0"/>
                    </a:cubicBezTo>
                    <a:close/>
                  </a:path>
                </a:pathLst>
              </a:custGeom>
              <a:solidFill>
                <a:srgbClr val="3D3834"/>
              </a:solidFill>
              <a:ln w="5144" cap="flat">
                <a:noFill/>
                <a:prstDash val="solid"/>
                <a:miter/>
              </a:ln>
            </p:spPr>
            <p:txBody>
              <a:bodyPr rtlCol="0" anchor="ctr"/>
              <a:lstStyle/>
              <a:p>
                <a:endParaRPr lang="en-US"/>
              </a:p>
            </p:txBody>
          </p:sp>
        </p:grpSp>
        <p:pic>
          <p:nvPicPr>
            <p:cNvPr id="24" name="Picture 23">
              <a:extLst>
                <a:ext uri="{FF2B5EF4-FFF2-40B4-BE49-F238E27FC236}">
                  <a16:creationId xmlns:a16="http://schemas.microsoft.com/office/drawing/2014/main" id="{47F6BED2-EB63-485A-91FF-2812E0753C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1181" y="6146710"/>
              <a:ext cx="2339594" cy="731816"/>
            </a:xfrm>
            <a:prstGeom prst="rect">
              <a:avLst/>
            </a:prstGeom>
          </p:spPr>
        </p:pic>
      </p:grpSp>
      <p:sp>
        <p:nvSpPr>
          <p:cNvPr id="36" name="Footer Placeholder 21">
            <a:extLst>
              <a:ext uri="{FF2B5EF4-FFF2-40B4-BE49-F238E27FC236}">
                <a16:creationId xmlns:a16="http://schemas.microsoft.com/office/drawing/2014/main" id="{67F46D13-28DC-4B7F-9EB2-4D96F6BF8FA9}"/>
              </a:ext>
            </a:extLst>
          </p:cNvPr>
          <p:cNvSpPr>
            <a:spLocks noGrp="1"/>
          </p:cNvSpPr>
          <p:nvPr>
            <p:ph type="ftr" sz="quarter" idx="10"/>
          </p:nvPr>
        </p:nvSpPr>
        <p:spPr>
          <a:xfrm>
            <a:off x="4783953" y="37932"/>
            <a:ext cx="2719570" cy="271923"/>
          </a:xfrm>
        </p:spPr>
        <p:txBody>
          <a:bodyPr/>
          <a:lstStyle>
            <a:lvl1pPr>
              <a:defRPr b="1">
                <a:solidFill>
                  <a:schemeClr val="bg1"/>
                </a:solidFill>
              </a:defRPr>
            </a:lvl1pPr>
          </a:lstStyle>
          <a:p>
            <a:r>
              <a:rPr lang="de-CH" dirty="0"/>
              <a:t>#PSSATPARIS2019</a:t>
            </a:r>
          </a:p>
        </p:txBody>
      </p:sp>
    </p:spTree>
    <p:extLst>
      <p:ext uri="{BB962C8B-B14F-4D97-AF65-F5344CB8AC3E}">
        <p14:creationId xmlns:p14="http://schemas.microsoft.com/office/powerpoint/2010/main" val="1909897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7456-0886-42A9-94CA-9F973225D169}"/>
              </a:ext>
            </a:extLst>
          </p:cNvPr>
          <p:cNvSpPr txBox="1">
            <a:spLocks noGrp="1"/>
          </p:cNvSpPr>
          <p:nvPr>
            <p:ph type="title"/>
          </p:nvPr>
        </p:nvSpPr>
        <p:spPr>
          <a:xfrm>
            <a:off x="839784" y="457200"/>
            <a:ext cx="3932240" cy="1600200"/>
          </a:xfrm>
          <a:prstGeom prst="rect">
            <a:avLst/>
          </a:prstGeom>
        </p:spPr>
        <p:txBody>
          <a:bodyPr anchor="b"/>
          <a:lstStyle>
            <a:lvl1pPr>
              <a:defRPr sz="3200"/>
            </a:lvl1pPr>
          </a:lstStyle>
          <a:p>
            <a:pPr lvl="0"/>
            <a:r>
              <a:rPr lang="en-US"/>
              <a:t>Click to edit Master title style</a:t>
            </a:r>
            <a:endParaRPr lang="fr-FR"/>
          </a:p>
        </p:txBody>
      </p:sp>
      <p:sp>
        <p:nvSpPr>
          <p:cNvPr id="3" name="Content Placeholder 2">
            <a:extLst>
              <a:ext uri="{FF2B5EF4-FFF2-40B4-BE49-F238E27FC236}">
                <a16:creationId xmlns:a16="http://schemas.microsoft.com/office/drawing/2014/main" id="{6B846DDC-3914-43AF-8947-A66C40BF8AA6}"/>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265D15EF-2EE6-4BA4-99AD-CE8A8DED3EF6}"/>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grpSp>
        <p:nvGrpSpPr>
          <p:cNvPr id="24" name="Group 23">
            <a:extLst>
              <a:ext uri="{FF2B5EF4-FFF2-40B4-BE49-F238E27FC236}">
                <a16:creationId xmlns:a16="http://schemas.microsoft.com/office/drawing/2014/main" id="{D4FB92A7-9344-4797-8C74-57F6B7F498FD}"/>
              </a:ext>
            </a:extLst>
          </p:cNvPr>
          <p:cNvGrpSpPr/>
          <p:nvPr userDrawn="1"/>
        </p:nvGrpSpPr>
        <p:grpSpPr>
          <a:xfrm>
            <a:off x="1367917" y="6153624"/>
            <a:ext cx="9456166" cy="704376"/>
            <a:chOff x="939586" y="6146710"/>
            <a:chExt cx="9851189" cy="731816"/>
          </a:xfrm>
        </p:grpSpPr>
        <p:pic>
          <p:nvPicPr>
            <p:cNvPr id="25" name="Picture 24" descr="A close up of a sign&#10;&#10;Description automatically generated">
              <a:extLst>
                <a:ext uri="{FF2B5EF4-FFF2-40B4-BE49-F238E27FC236}">
                  <a16:creationId xmlns:a16="http://schemas.microsoft.com/office/drawing/2014/main" id="{3C5B1522-22D8-42A5-A7DA-9B1FD3EED1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586" y="6228604"/>
              <a:ext cx="4118142" cy="571672"/>
            </a:xfrm>
            <a:prstGeom prst="rect">
              <a:avLst/>
            </a:prstGeom>
          </p:spPr>
        </p:pic>
        <p:grpSp>
          <p:nvGrpSpPr>
            <p:cNvPr id="26" name="Graphic 8">
              <a:extLst>
                <a:ext uri="{FF2B5EF4-FFF2-40B4-BE49-F238E27FC236}">
                  <a16:creationId xmlns:a16="http://schemas.microsoft.com/office/drawing/2014/main" id="{6409A3B9-8DF3-4367-B847-F731DAFE05DE}"/>
                </a:ext>
              </a:extLst>
            </p:cNvPr>
            <p:cNvGrpSpPr/>
            <p:nvPr userDrawn="1"/>
          </p:nvGrpSpPr>
          <p:grpSpPr>
            <a:xfrm>
              <a:off x="5473152" y="6263469"/>
              <a:ext cx="2294931" cy="577966"/>
              <a:chOff x="1691143" y="5787114"/>
              <a:chExt cx="2575651" cy="793993"/>
            </a:xfrm>
          </p:grpSpPr>
          <p:sp>
            <p:nvSpPr>
              <p:cNvPr id="28" name="Freeform: Shape 27">
                <a:extLst>
                  <a:ext uri="{FF2B5EF4-FFF2-40B4-BE49-F238E27FC236}">
                    <a16:creationId xmlns:a16="http://schemas.microsoft.com/office/drawing/2014/main" id="{6836B0D5-B972-421D-B441-DD09ACE0B9E0}"/>
                  </a:ext>
                </a:extLst>
              </p:cNvPr>
              <p:cNvSpPr/>
              <p:nvPr/>
            </p:nvSpPr>
            <p:spPr>
              <a:xfrm>
                <a:off x="2811920" y="5956960"/>
                <a:ext cx="247800" cy="345888"/>
              </a:xfrm>
              <a:custGeom>
                <a:avLst/>
                <a:gdLst>
                  <a:gd name="connsiteX0" fmla="*/ 0 w 247799"/>
                  <a:gd name="connsiteY0" fmla="*/ 0 h 345887"/>
                  <a:gd name="connsiteX1" fmla="*/ 217857 w 247799"/>
                  <a:gd name="connsiteY1" fmla="*/ 0 h 345887"/>
                  <a:gd name="connsiteX2" fmla="*/ 240056 w 247799"/>
                  <a:gd name="connsiteY2" fmla="*/ 22199 h 345887"/>
                  <a:gd name="connsiteX3" fmla="*/ 240056 w 247799"/>
                  <a:gd name="connsiteY3" fmla="*/ 22199 h 345887"/>
                  <a:gd name="connsiteX4" fmla="*/ 217857 w 247799"/>
                  <a:gd name="connsiteY4" fmla="*/ 44397 h 345887"/>
                  <a:gd name="connsiteX5" fmla="*/ 74340 w 247799"/>
                  <a:gd name="connsiteY5" fmla="*/ 44397 h 345887"/>
                  <a:gd name="connsiteX6" fmla="*/ 52141 w 247799"/>
                  <a:gd name="connsiteY6" fmla="*/ 66596 h 345887"/>
                  <a:gd name="connsiteX7" fmla="*/ 52141 w 247799"/>
                  <a:gd name="connsiteY7" fmla="*/ 123384 h 345887"/>
                  <a:gd name="connsiteX8" fmla="*/ 74340 w 247799"/>
                  <a:gd name="connsiteY8" fmla="*/ 145582 h 345887"/>
                  <a:gd name="connsiteX9" fmla="*/ 206500 w 247799"/>
                  <a:gd name="connsiteY9" fmla="*/ 145582 h 345887"/>
                  <a:gd name="connsiteX10" fmla="*/ 228698 w 247799"/>
                  <a:gd name="connsiteY10" fmla="*/ 167781 h 345887"/>
                  <a:gd name="connsiteX11" fmla="*/ 228698 w 247799"/>
                  <a:gd name="connsiteY11" fmla="*/ 167781 h 345887"/>
                  <a:gd name="connsiteX12" fmla="*/ 206500 w 247799"/>
                  <a:gd name="connsiteY12" fmla="*/ 189980 h 345887"/>
                  <a:gd name="connsiteX13" fmla="*/ 74340 w 247799"/>
                  <a:gd name="connsiteY13" fmla="*/ 189980 h 345887"/>
                  <a:gd name="connsiteX14" fmla="*/ 52141 w 247799"/>
                  <a:gd name="connsiteY14" fmla="*/ 212179 h 345887"/>
                  <a:gd name="connsiteX15" fmla="*/ 52141 w 247799"/>
                  <a:gd name="connsiteY15" fmla="*/ 280840 h 345887"/>
                  <a:gd name="connsiteX16" fmla="*/ 74340 w 247799"/>
                  <a:gd name="connsiteY16" fmla="*/ 303039 h 345887"/>
                  <a:gd name="connsiteX17" fmla="*/ 226117 w 247799"/>
                  <a:gd name="connsiteY17" fmla="*/ 303039 h 345887"/>
                  <a:gd name="connsiteX18" fmla="*/ 248316 w 247799"/>
                  <a:gd name="connsiteY18" fmla="*/ 325238 h 345887"/>
                  <a:gd name="connsiteX19" fmla="*/ 248316 w 247799"/>
                  <a:gd name="connsiteY19" fmla="*/ 325238 h 345887"/>
                  <a:gd name="connsiteX20" fmla="*/ 226117 w 247799"/>
                  <a:gd name="connsiteY20" fmla="*/ 347436 h 345887"/>
                  <a:gd name="connsiteX21" fmla="*/ 516 w 247799"/>
                  <a:gd name="connsiteY21" fmla="*/ 347436 h 345887"/>
                  <a:gd name="connsiteX22" fmla="*/ 0 w 247799"/>
                  <a:gd name="connsiteY22" fmla="*/ 0 h 345887"/>
                  <a:gd name="connsiteX23" fmla="*/ 0 w 247799"/>
                  <a:gd name="connsiteY23" fmla="*/ 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799" h="345887">
                    <a:moveTo>
                      <a:pt x="0" y="0"/>
                    </a:moveTo>
                    <a:lnTo>
                      <a:pt x="217857" y="0"/>
                    </a:lnTo>
                    <a:cubicBezTo>
                      <a:pt x="230247" y="0"/>
                      <a:pt x="240056" y="9809"/>
                      <a:pt x="240056" y="22199"/>
                    </a:cubicBezTo>
                    <a:lnTo>
                      <a:pt x="240056" y="22199"/>
                    </a:lnTo>
                    <a:cubicBezTo>
                      <a:pt x="240056" y="34589"/>
                      <a:pt x="230247" y="44397"/>
                      <a:pt x="217857" y="44397"/>
                    </a:cubicBezTo>
                    <a:lnTo>
                      <a:pt x="74340" y="44397"/>
                    </a:lnTo>
                    <a:cubicBezTo>
                      <a:pt x="61950" y="44397"/>
                      <a:pt x="52141" y="54206"/>
                      <a:pt x="52141" y="66596"/>
                    </a:cubicBezTo>
                    <a:lnTo>
                      <a:pt x="52141" y="123384"/>
                    </a:lnTo>
                    <a:cubicBezTo>
                      <a:pt x="52141" y="135774"/>
                      <a:pt x="61950" y="145582"/>
                      <a:pt x="74340" y="145582"/>
                    </a:cubicBezTo>
                    <a:lnTo>
                      <a:pt x="206500" y="145582"/>
                    </a:lnTo>
                    <a:cubicBezTo>
                      <a:pt x="218890" y="145582"/>
                      <a:pt x="228698" y="155391"/>
                      <a:pt x="228698" y="167781"/>
                    </a:cubicBezTo>
                    <a:lnTo>
                      <a:pt x="228698" y="167781"/>
                    </a:lnTo>
                    <a:cubicBezTo>
                      <a:pt x="228698" y="180171"/>
                      <a:pt x="218890" y="189980"/>
                      <a:pt x="206500" y="189980"/>
                    </a:cubicBezTo>
                    <a:lnTo>
                      <a:pt x="74340" y="189980"/>
                    </a:lnTo>
                    <a:cubicBezTo>
                      <a:pt x="61950" y="189980"/>
                      <a:pt x="52141" y="199789"/>
                      <a:pt x="52141" y="212179"/>
                    </a:cubicBezTo>
                    <a:lnTo>
                      <a:pt x="52141" y="280840"/>
                    </a:lnTo>
                    <a:cubicBezTo>
                      <a:pt x="52141" y="293230"/>
                      <a:pt x="61950" y="303039"/>
                      <a:pt x="74340" y="303039"/>
                    </a:cubicBezTo>
                    <a:lnTo>
                      <a:pt x="226117" y="303039"/>
                    </a:lnTo>
                    <a:cubicBezTo>
                      <a:pt x="238507" y="303039"/>
                      <a:pt x="248316" y="312848"/>
                      <a:pt x="248316" y="325238"/>
                    </a:cubicBezTo>
                    <a:lnTo>
                      <a:pt x="248316" y="325238"/>
                    </a:lnTo>
                    <a:cubicBezTo>
                      <a:pt x="248316" y="337628"/>
                      <a:pt x="238507" y="347436"/>
                      <a:pt x="226117" y="347436"/>
                    </a:cubicBezTo>
                    <a:lnTo>
                      <a:pt x="516" y="347436"/>
                    </a:lnTo>
                    <a:lnTo>
                      <a:pt x="0" y="0"/>
                    </a:lnTo>
                    <a:lnTo>
                      <a:pt x="0" y="0"/>
                    </a:lnTo>
                    <a:close/>
                  </a:path>
                </a:pathLst>
              </a:custGeom>
              <a:solidFill>
                <a:srgbClr val="3D3834"/>
              </a:solidFill>
              <a:ln w="51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436C2C5-2A86-4FDD-BC3E-572B4A353518}"/>
                  </a:ext>
                </a:extLst>
              </p:cNvPr>
              <p:cNvSpPr/>
              <p:nvPr/>
            </p:nvSpPr>
            <p:spPr>
              <a:xfrm>
                <a:off x="3104634" y="5956444"/>
                <a:ext cx="268450" cy="345888"/>
              </a:xfrm>
              <a:custGeom>
                <a:avLst/>
                <a:gdLst>
                  <a:gd name="connsiteX0" fmla="*/ 273096 w 268449"/>
                  <a:gd name="connsiteY0" fmla="*/ 22715 h 345887"/>
                  <a:gd name="connsiteX1" fmla="*/ 273096 w 268449"/>
                  <a:gd name="connsiteY1" fmla="*/ 22715 h 345887"/>
                  <a:gd name="connsiteX2" fmla="*/ 250897 w 268449"/>
                  <a:gd name="connsiteY2" fmla="*/ 44914 h 345887"/>
                  <a:gd name="connsiteX3" fmla="*/ 184817 w 268449"/>
                  <a:gd name="connsiteY3" fmla="*/ 44914 h 345887"/>
                  <a:gd name="connsiteX4" fmla="*/ 162619 w 268449"/>
                  <a:gd name="connsiteY4" fmla="*/ 67113 h 345887"/>
                  <a:gd name="connsiteX5" fmla="*/ 162619 w 268449"/>
                  <a:gd name="connsiteY5" fmla="*/ 324721 h 345887"/>
                  <a:gd name="connsiteX6" fmla="*/ 140420 w 268449"/>
                  <a:gd name="connsiteY6" fmla="*/ 346920 h 345887"/>
                  <a:gd name="connsiteX7" fmla="*/ 132676 w 268449"/>
                  <a:gd name="connsiteY7" fmla="*/ 346920 h 345887"/>
                  <a:gd name="connsiteX8" fmla="*/ 110478 w 268449"/>
                  <a:gd name="connsiteY8" fmla="*/ 324721 h 345887"/>
                  <a:gd name="connsiteX9" fmla="*/ 110478 w 268449"/>
                  <a:gd name="connsiteY9" fmla="*/ 66596 h 345887"/>
                  <a:gd name="connsiteX10" fmla="*/ 88279 w 268449"/>
                  <a:gd name="connsiteY10" fmla="*/ 44398 h 345887"/>
                  <a:gd name="connsiteX11" fmla="*/ 22199 w 268449"/>
                  <a:gd name="connsiteY11" fmla="*/ 44398 h 345887"/>
                  <a:gd name="connsiteX12" fmla="*/ 0 w 268449"/>
                  <a:gd name="connsiteY12" fmla="*/ 22199 h 345887"/>
                  <a:gd name="connsiteX13" fmla="*/ 0 w 268449"/>
                  <a:gd name="connsiteY13" fmla="*/ 22199 h 345887"/>
                  <a:gd name="connsiteX14" fmla="*/ 22199 w 268449"/>
                  <a:gd name="connsiteY14" fmla="*/ 0 h 345887"/>
                  <a:gd name="connsiteX15" fmla="*/ 251414 w 268449"/>
                  <a:gd name="connsiteY15" fmla="*/ 0 h 345887"/>
                  <a:gd name="connsiteX16" fmla="*/ 273096 w 268449"/>
                  <a:gd name="connsiteY16" fmla="*/ 22715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449" h="345887">
                    <a:moveTo>
                      <a:pt x="273096" y="22715"/>
                    </a:moveTo>
                    <a:lnTo>
                      <a:pt x="273096" y="22715"/>
                    </a:lnTo>
                    <a:cubicBezTo>
                      <a:pt x="273096" y="35105"/>
                      <a:pt x="263287" y="44914"/>
                      <a:pt x="250897" y="44914"/>
                    </a:cubicBezTo>
                    <a:lnTo>
                      <a:pt x="184817" y="44914"/>
                    </a:lnTo>
                    <a:cubicBezTo>
                      <a:pt x="172427" y="44914"/>
                      <a:pt x="162619" y="54723"/>
                      <a:pt x="162619" y="67113"/>
                    </a:cubicBezTo>
                    <a:lnTo>
                      <a:pt x="162619" y="324721"/>
                    </a:lnTo>
                    <a:cubicBezTo>
                      <a:pt x="162619" y="337111"/>
                      <a:pt x="152810" y="346920"/>
                      <a:pt x="140420" y="346920"/>
                    </a:cubicBezTo>
                    <a:lnTo>
                      <a:pt x="132676" y="346920"/>
                    </a:lnTo>
                    <a:cubicBezTo>
                      <a:pt x="120286" y="346920"/>
                      <a:pt x="110478" y="337111"/>
                      <a:pt x="110478" y="324721"/>
                    </a:cubicBezTo>
                    <a:lnTo>
                      <a:pt x="110478" y="66596"/>
                    </a:lnTo>
                    <a:cubicBezTo>
                      <a:pt x="110478" y="54206"/>
                      <a:pt x="100669" y="44398"/>
                      <a:pt x="88279" y="44398"/>
                    </a:cubicBezTo>
                    <a:lnTo>
                      <a:pt x="22199" y="44398"/>
                    </a:lnTo>
                    <a:cubicBezTo>
                      <a:pt x="9809" y="44398"/>
                      <a:pt x="0" y="34589"/>
                      <a:pt x="0" y="22199"/>
                    </a:cubicBezTo>
                    <a:lnTo>
                      <a:pt x="0" y="22199"/>
                    </a:lnTo>
                    <a:cubicBezTo>
                      <a:pt x="0" y="9809"/>
                      <a:pt x="9809" y="0"/>
                      <a:pt x="22199" y="0"/>
                    </a:cubicBezTo>
                    <a:lnTo>
                      <a:pt x="251414" y="0"/>
                    </a:lnTo>
                    <a:cubicBezTo>
                      <a:pt x="263287" y="516"/>
                      <a:pt x="273096" y="10325"/>
                      <a:pt x="273096" y="22715"/>
                    </a:cubicBezTo>
                    <a:close/>
                  </a:path>
                </a:pathLst>
              </a:custGeom>
              <a:solidFill>
                <a:srgbClr val="3D3834"/>
              </a:solidFill>
              <a:ln w="51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2A45FA9-4AF5-491C-8B74-1B0536DFD512}"/>
                  </a:ext>
                </a:extLst>
              </p:cNvPr>
              <p:cNvSpPr/>
              <p:nvPr/>
            </p:nvSpPr>
            <p:spPr>
              <a:xfrm>
                <a:off x="3420662"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1"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1"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10D3268-ABCB-4C0C-A350-998EB0E6D5C7}"/>
                  </a:ext>
                </a:extLst>
              </p:cNvPr>
              <p:cNvSpPr/>
              <p:nvPr/>
            </p:nvSpPr>
            <p:spPr>
              <a:xfrm>
                <a:off x="4024157"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2"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2"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A3BBE03-5430-4B2C-B566-53DF28C01D8C}"/>
                  </a:ext>
                </a:extLst>
              </p:cNvPr>
              <p:cNvSpPr/>
              <p:nvPr/>
            </p:nvSpPr>
            <p:spPr>
              <a:xfrm>
                <a:off x="3705346" y="5956960"/>
                <a:ext cx="283937" cy="345888"/>
              </a:xfrm>
              <a:custGeom>
                <a:avLst/>
                <a:gdLst>
                  <a:gd name="connsiteX0" fmla="*/ 160239 w 283937"/>
                  <a:gd name="connsiteY0" fmla="*/ 123900 h 345887"/>
                  <a:gd name="connsiteX1" fmla="*/ 232514 w 283937"/>
                  <a:gd name="connsiteY1" fmla="*/ 9809 h 345887"/>
                  <a:gd name="connsiteX2" fmla="*/ 249034 w 283937"/>
                  <a:gd name="connsiteY2" fmla="*/ 516 h 345887"/>
                  <a:gd name="connsiteX3" fmla="*/ 265554 w 283937"/>
                  <a:gd name="connsiteY3" fmla="*/ 516 h 345887"/>
                  <a:gd name="connsiteX4" fmla="*/ 282591 w 283937"/>
                  <a:gd name="connsiteY4" fmla="*/ 30459 h 345887"/>
                  <a:gd name="connsiteX5" fmla="*/ 172629 w 283937"/>
                  <a:gd name="connsiteY5" fmla="*/ 213728 h 345887"/>
                  <a:gd name="connsiteX6" fmla="*/ 170048 w 283937"/>
                  <a:gd name="connsiteY6" fmla="*/ 224053 h 345887"/>
                  <a:gd name="connsiteX7" fmla="*/ 170048 w 283937"/>
                  <a:gd name="connsiteY7" fmla="*/ 326786 h 345887"/>
                  <a:gd name="connsiteX8" fmla="*/ 150431 w 283937"/>
                  <a:gd name="connsiteY8" fmla="*/ 346404 h 345887"/>
                  <a:gd name="connsiteX9" fmla="*/ 134943 w 283937"/>
                  <a:gd name="connsiteY9" fmla="*/ 346404 h 345887"/>
                  <a:gd name="connsiteX10" fmla="*/ 115326 w 283937"/>
                  <a:gd name="connsiteY10" fmla="*/ 326786 h 345887"/>
                  <a:gd name="connsiteX11" fmla="*/ 115326 w 283937"/>
                  <a:gd name="connsiteY11" fmla="*/ 223536 h 345887"/>
                  <a:gd name="connsiteX12" fmla="*/ 112744 w 283937"/>
                  <a:gd name="connsiteY12" fmla="*/ 213211 h 345887"/>
                  <a:gd name="connsiteX13" fmla="*/ 2783 w 283937"/>
                  <a:gd name="connsiteY13" fmla="*/ 29942 h 345887"/>
                  <a:gd name="connsiteX14" fmla="*/ 19820 w 283937"/>
                  <a:gd name="connsiteY14" fmla="*/ 0 h 345887"/>
                  <a:gd name="connsiteX15" fmla="*/ 36340 w 283937"/>
                  <a:gd name="connsiteY15" fmla="*/ 0 h 345887"/>
                  <a:gd name="connsiteX16" fmla="*/ 52860 w 283937"/>
                  <a:gd name="connsiteY16" fmla="*/ 8776 h 345887"/>
                  <a:gd name="connsiteX17" fmla="*/ 127716 w 283937"/>
                  <a:gd name="connsiteY17" fmla="*/ 123384 h 345887"/>
                  <a:gd name="connsiteX18" fmla="*/ 160239 w 283937"/>
                  <a:gd name="connsiteY18" fmla="*/ 12390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937" h="345887">
                    <a:moveTo>
                      <a:pt x="160239" y="123900"/>
                    </a:moveTo>
                    <a:lnTo>
                      <a:pt x="232514" y="9809"/>
                    </a:lnTo>
                    <a:cubicBezTo>
                      <a:pt x="236128" y="4130"/>
                      <a:pt x="242323" y="516"/>
                      <a:pt x="249034" y="516"/>
                    </a:cubicBezTo>
                    <a:lnTo>
                      <a:pt x="265554" y="516"/>
                    </a:lnTo>
                    <a:cubicBezTo>
                      <a:pt x="281042" y="516"/>
                      <a:pt x="290334" y="17036"/>
                      <a:pt x="282591" y="30459"/>
                    </a:cubicBezTo>
                    <a:lnTo>
                      <a:pt x="172629" y="213728"/>
                    </a:lnTo>
                    <a:cubicBezTo>
                      <a:pt x="170564" y="216825"/>
                      <a:pt x="170048" y="220439"/>
                      <a:pt x="170048" y="224053"/>
                    </a:cubicBezTo>
                    <a:lnTo>
                      <a:pt x="170048" y="326786"/>
                    </a:lnTo>
                    <a:cubicBezTo>
                      <a:pt x="170048" y="337628"/>
                      <a:pt x="161272" y="346404"/>
                      <a:pt x="150431" y="346404"/>
                    </a:cubicBezTo>
                    <a:lnTo>
                      <a:pt x="134943" y="346404"/>
                    </a:lnTo>
                    <a:cubicBezTo>
                      <a:pt x="124102" y="346404"/>
                      <a:pt x="115326" y="337628"/>
                      <a:pt x="115326" y="326786"/>
                    </a:cubicBezTo>
                    <a:lnTo>
                      <a:pt x="115326" y="223536"/>
                    </a:lnTo>
                    <a:cubicBezTo>
                      <a:pt x="115326" y="219922"/>
                      <a:pt x="114293" y="216309"/>
                      <a:pt x="112744" y="213211"/>
                    </a:cubicBezTo>
                    <a:lnTo>
                      <a:pt x="2783" y="29942"/>
                    </a:lnTo>
                    <a:cubicBezTo>
                      <a:pt x="-4960" y="17036"/>
                      <a:pt x="4332" y="0"/>
                      <a:pt x="19820" y="0"/>
                    </a:cubicBezTo>
                    <a:lnTo>
                      <a:pt x="36340" y="0"/>
                    </a:lnTo>
                    <a:cubicBezTo>
                      <a:pt x="43051" y="0"/>
                      <a:pt x="49246" y="3614"/>
                      <a:pt x="52860" y="8776"/>
                    </a:cubicBezTo>
                    <a:lnTo>
                      <a:pt x="127716" y="123384"/>
                    </a:lnTo>
                    <a:cubicBezTo>
                      <a:pt x="134943" y="135774"/>
                      <a:pt x="152496" y="135774"/>
                      <a:pt x="160239" y="123900"/>
                    </a:cubicBezTo>
                    <a:close/>
                  </a:path>
                </a:pathLst>
              </a:custGeom>
              <a:solidFill>
                <a:srgbClr val="783CBD"/>
              </a:solidFill>
              <a:ln w="51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66A50F5-B35F-4E96-82A1-36B24758DE86}"/>
                  </a:ext>
                </a:extLst>
              </p:cNvPr>
              <p:cNvSpPr/>
              <p:nvPr/>
            </p:nvSpPr>
            <p:spPr>
              <a:xfrm>
                <a:off x="1822270" y="5787625"/>
                <a:ext cx="268450" cy="691775"/>
              </a:xfrm>
              <a:custGeom>
                <a:avLst/>
                <a:gdLst>
                  <a:gd name="connsiteX0" fmla="*/ 0 w 268449"/>
                  <a:gd name="connsiteY0" fmla="*/ 102739 h 691775"/>
                  <a:gd name="connsiteX1" fmla="*/ 0 w 268449"/>
                  <a:gd name="connsiteY1" fmla="*/ 693329 h 691775"/>
                  <a:gd name="connsiteX2" fmla="*/ 2065 w 268449"/>
                  <a:gd name="connsiteY2" fmla="*/ 695394 h 691775"/>
                  <a:gd name="connsiteX3" fmla="*/ 224052 w 268449"/>
                  <a:gd name="connsiteY3" fmla="*/ 38724 h 691775"/>
                  <a:gd name="connsiteX4" fmla="*/ 270515 w 268449"/>
                  <a:gd name="connsiteY4" fmla="*/ 5 h 691775"/>
                  <a:gd name="connsiteX5" fmla="*/ 267417 w 268449"/>
                  <a:gd name="connsiteY5" fmla="*/ 5 h 691775"/>
                  <a:gd name="connsiteX6" fmla="*/ 0 w 268449"/>
                  <a:gd name="connsiteY6" fmla="*/ 102739 h 6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49" h="691775">
                    <a:moveTo>
                      <a:pt x="0" y="102739"/>
                    </a:moveTo>
                    <a:lnTo>
                      <a:pt x="0" y="693329"/>
                    </a:lnTo>
                    <a:cubicBezTo>
                      <a:pt x="516" y="693845"/>
                      <a:pt x="1549" y="694361"/>
                      <a:pt x="2065" y="695394"/>
                    </a:cubicBezTo>
                    <a:lnTo>
                      <a:pt x="224052" y="38724"/>
                    </a:lnTo>
                    <a:cubicBezTo>
                      <a:pt x="234893" y="13428"/>
                      <a:pt x="250381" y="521"/>
                      <a:pt x="270515" y="5"/>
                    </a:cubicBezTo>
                    <a:cubicBezTo>
                      <a:pt x="269482" y="5"/>
                      <a:pt x="268450" y="5"/>
                      <a:pt x="267417" y="5"/>
                    </a:cubicBezTo>
                    <a:cubicBezTo>
                      <a:pt x="164167" y="-511"/>
                      <a:pt x="70726" y="38724"/>
                      <a:pt x="0" y="102739"/>
                    </a:cubicBezTo>
                    <a:close/>
                  </a:path>
                </a:pathLst>
              </a:custGeom>
              <a:solidFill>
                <a:srgbClr val="783CBD"/>
              </a:solidFill>
              <a:ln w="51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A1D5CD5-1B22-4DE6-9CF8-7704A37819A5}"/>
                  </a:ext>
                </a:extLst>
              </p:cNvPr>
              <p:cNvSpPr/>
              <p:nvPr/>
            </p:nvSpPr>
            <p:spPr>
              <a:xfrm>
                <a:off x="1873895" y="5884169"/>
                <a:ext cx="433649" cy="696938"/>
              </a:xfrm>
              <a:custGeom>
                <a:avLst/>
                <a:gdLst>
                  <a:gd name="connsiteX0" fmla="*/ 218373 w 433649"/>
                  <a:gd name="connsiteY0" fmla="*/ 0 h 696937"/>
                  <a:gd name="connsiteX1" fmla="*/ 8260 w 433649"/>
                  <a:gd name="connsiteY1" fmla="*/ 611240 h 696937"/>
                  <a:gd name="connsiteX2" fmla="*/ 0 w 433649"/>
                  <a:gd name="connsiteY2" fmla="*/ 636020 h 696937"/>
                  <a:gd name="connsiteX3" fmla="*/ 215792 w 433649"/>
                  <a:gd name="connsiteY3" fmla="*/ 699519 h 696937"/>
                  <a:gd name="connsiteX4" fmla="*/ 435715 w 433649"/>
                  <a:gd name="connsiteY4" fmla="*/ 633439 h 696937"/>
                  <a:gd name="connsiteX5" fmla="*/ 427454 w 433649"/>
                  <a:gd name="connsiteY5" fmla="*/ 609175 h 696937"/>
                  <a:gd name="connsiteX6" fmla="*/ 218373 w 433649"/>
                  <a:gd name="connsiteY6" fmla="*/ 0 h 6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49" h="696937">
                    <a:moveTo>
                      <a:pt x="218373" y="0"/>
                    </a:moveTo>
                    <a:lnTo>
                      <a:pt x="8260" y="611240"/>
                    </a:lnTo>
                    <a:lnTo>
                      <a:pt x="0" y="636020"/>
                    </a:lnTo>
                    <a:cubicBezTo>
                      <a:pt x="61950" y="676288"/>
                      <a:pt x="136290" y="699519"/>
                      <a:pt x="215792" y="699519"/>
                    </a:cubicBezTo>
                    <a:cubicBezTo>
                      <a:pt x="296843" y="699519"/>
                      <a:pt x="372732" y="675255"/>
                      <a:pt x="435715" y="633439"/>
                    </a:cubicBezTo>
                    <a:lnTo>
                      <a:pt x="427454" y="609175"/>
                    </a:lnTo>
                    <a:lnTo>
                      <a:pt x="218373" y="0"/>
                    </a:lnTo>
                    <a:close/>
                  </a:path>
                </a:pathLst>
              </a:custGeom>
              <a:solidFill>
                <a:srgbClr val="783CBD"/>
              </a:solidFill>
              <a:ln w="51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D05E9BD-BB3F-4787-9653-488D3FA45DA9}"/>
                  </a:ext>
                </a:extLst>
              </p:cNvPr>
              <p:cNvSpPr/>
              <p:nvPr/>
            </p:nvSpPr>
            <p:spPr>
              <a:xfrm>
                <a:off x="1691143" y="5967802"/>
                <a:ext cx="61950" cy="433650"/>
              </a:xfrm>
              <a:custGeom>
                <a:avLst/>
                <a:gdLst>
                  <a:gd name="connsiteX0" fmla="*/ 64531 w 61949"/>
                  <a:gd name="connsiteY0" fmla="*/ 435199 h 433650"/>
                  <a:gd name="connsiteX1" fmla="*/ 64531 w 61949"/>
                  <a:gd name="connsiteY1" fmla="*/ 0 h 433650"/>
                  <a:gd name="connsiteX2" fmla="*/ 0 w 61949"/>
                  <a:gd name="connsiteY2" fmla="*/ 217341 h 433650"/>
                  <a:gd name="connsiteX3" fmla="*/ 64531 w 61949"/>
                  <a:gd name="connsiteY3" fmla="*/ 435199 h 433650"/>
                </a:gdLst>
                <a:ahLst/>
                <a:cxnLst>
                  <a:cxn ang="0">
                    <a:pos x="connsiteX0" y="connsiteY0"/>
                  </a:cxn>
                  <a:cxn ang="0">
                    <a:pos x="connsiteX1" y="connsiteY1"/>
                  </a:cxn>
                  <a:cxn ang="0">
                    <a:pos x="connsiteX2" y="connsiteY2"/>
                  </a:cxn>
                  <a:cxn ang="0">
                    <a:pos x="connsiteX3" y="connsiteY3"/>
                  </a:cxn>
                </a:cxnLst>
                <a:rect l="l" t="t" r="r" b="b"/>
                <a:pathLst>
                  <a:path w="61949" h="433650">
                    <a:moveTo>
                      <a:pt x="64531" y="435199"/>
                    </a:moveTo>
                    <a:lnTo>
                      <a:pt x="64531" y="0"/>
                    </a:lnTo>
                    <a:cubicBezTo>
                      <a:pt x="23747" y="62466"/>
                      <a:pt x="0" y="137322"/>
                      <a:pt x="0" y="217341"/>
                    </a:cubicBezTo>
                    <a:cubicBezTo>
                      <a:pt x="0" y="297876"/>
                      <a:pt x="23747" y="372216"/>
                      <a:pt x="64531" y="435199"/>
                    </a:cubicBezTo>
                    <a:close/>
                  </a:path>
                </a:pathLst>
              </a:custGeom>
              <a:solidFill>
                <a:srgbClr val="783CBD"/>
              </a:solidFill>
              <a:ln w="51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2B30F50-1340-4FD9-A189-4A13D25089DB}"/>
                  </a:ext>
                </a:extLst>
              </p:cNvPr>
              <p:cNvSpPr/>
              <p:nvPr/>
            </p:nvSpPr>
            <p:spPr>
              <a:xfrm>
                <a:off x="2095366" y="5787114"/>
                <a:ext cx="268450" cy="686613"/>
              </a:xfrm>
              <a:custGeom>
                <a:avLst/>
                <a:gdLst>
                  <a:gd name="connsiteX0" fmla="*/ 44397 w 268449"/>
                  <a:gd name="connsiteY0" fmla="*/ 38719 h 686612"/>
                  <a:gd name="connsiteX1" fmla="*/ 264836 w 268449"/>
                  <a:gd name="connsiteY1" fmla="*/ 690226 h 686612"/>
                  <a:gd name="connsiteX2" fmla="*/ 268966 w 268449"/>
                  <a:gd name="connsiteY2" fmla="*/ 686613 h 686612"/>
                  <a:gd name="connsiteX3" fmla="*/ 268966 w 268449"/>
                  <a:gd name="connsiteY3" fmla="*/ 109961 h 686612"/>
                  <a:gd name="connsiteX4" fmla="*/ 0 w 268449"/>
                  <a:gd name="connsiteY4" fmla="*/ 0 h 686612"/>
                  <a:gd name="connsiteX5" fmla="*/ 44397 w 268449"/>
                  <a:gd name="connsiteY5" fmla="*/ 38719 h 68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449" h="686612">
                    <a:moveTo>
                      <a:pt x="44397" y="38719"/>
                    </a:moveTo>
                    <a:lnTo>
                      <a:pt x="264836" y="690226"/>
                    </a:lnTo>
                    <a:cubicBezTo>
                      <a:pt x="266385" y="689194"/>
                      <a:pt x="267417" y="687645"/>
                      <a:pt x="268966" y="686613"/>
                    </a:cubicBezTo>
                    <a:lnTo>
                      <a:pt x="268966" y="109961"/>
                    </a:lnTo>
                    <a:cubicBezTo>
                      <a:pt x="198240" y="43365"/>
                      <a:pt x="104282" y="1549"/>
                      <a:pt x="0" y="0"/>
                    </a:cubicBezTo>
                    <a:cubicBezTo>
                      <a:pt x="18585" y="1033"/>
                      <a:pt x="33556" y="13939"/>
                      <a:pt x="44397" y="38719"/>
                    </a:cubicBezTo>
                    <a:close/>
                  </a:path>
                </a:pathLst>
              </a:custGeom>
              <a:solidFill>
                <a:srgbClr val="783CBD"/>
              </a:solidFill>
              <a:ln w="51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3F5C6A4-7A67-413D-A204-12AC10CF1244}"/>
                  </a:ext>
                </a:extLst>
              </p:cNvPr>
              <p:cNvSpPr/>
              <p:nvPr/>
            </p:nvSpPr>
            <p:spPr>
              <a:xfrm>
                <a:off x="2092785" y="5787114"/>
                <a:ext cx="5162" cy="5163"/>
              </a:xfrm>
              <a:custGeom>
                <a:avLst/>
                <a:gdLst>
                  <a:gd name="connsiteX0" fmla="*/ 0 w 0"/>
                  <a:gd name="connsiteY0" fmla="*/ 0 h 0"/>
                  <a:gd name="connsiteX1" fmla="*/ 2581 w 0"/>
                  <a:gd name="connsiteY1" fmla="*/ 0 h 0"/>
                  <a:gd name="connsiteX2" fmla="*/ 1032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032" y="0"/>
                      <a:pt x="2065" y="0"/>
                      <a:pt x="2581" y="0"/>
                    </a:cubicBezTo>
                    <a:cubicBezTo>
                      <a:pt x="2065" y="0"/>
                      <a:pt x="1549" y="0"/>
                      <a:pt x="1032" y="0"/>
                    </a:cubicBezTo>
                    <a:cubicBezTo>
                      <a:pt x="516" y="0"/>
                      <a:pt x="0" y="0"/>
                      <a:pt x="0" y="0"/>
                    </a:cubicBezTo>
                    <a:close/>
                  </a:path>
                </a:pathLst>
              </a:custGeom>
              <a:solidFill>
                <a:srgbClr val="FFFFFF"/>
              </a:solidFill>
              <a:ln w="51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471B6C1-1363-4E74-8CD8-6D4145E7F3E3}"/>
                  </a:ext>
                </a:extLst>
              </p:cNvPr>
              <p:cNvSpPr/>
              <p:nvPr/>
            </p:nvSpPr>
            <p:spPr>
              <a:xfrm>
                <a:off x="2428863" y="5955411"/>
                <a:ext cx="320075" cy="433650"/>
              </a:xfrm>
              <a:custGeom>
                <a:avLst/>
                <a:gdLst>
                  <a:gd name="connsiteX0" fmla="*/ 311815 w 320074"/>
                  <a:gd name="connsiteY0" fmla="*/ 0 h 433650"/>
                  <a:gd name="connsiteX1" fmla="*/ 262255 w 320074"/>
                  <a:gd name="connsiteY1" fmla="*/ 0 h 433650"/>
                  <a:gd name="connsiteX2" fmla="*/ 160037 w 320074"/>
                  <a:gd name="connsiteY2" fmla="*/ 268450 h 433650"/>
                  <a:gd name="connsiteX3" fmla="*/ 60401 w 320074"/>
                  <a:gd name="connsiteY3" fmla="*/ 0 h 433650"/>
                  <a:gd name="connsiteX4" fmla="*/ 0 w 320074"/>
                  <a:gd name="connsiteY4" fmla="*/ 0 h 433650"/>
                  <a:gd name="connsiteX5" fmla="*/ 0 w 320074"/>
                  <a:gd name="connsiteY5" fmla="*/ 12390 h 433650"/>
                  <a:gd name="connsiteX6" fmla="*/ 0 w 320074"/>
                  <a:gd name="connsiteY6" fmla="*/ 22199 h 433650"/>
                  <a:gd name="connsiteX7" fmla="*/ 0 w 320074"/>
                  <a:gd name="connsiteY7" fmla="*/ 293746 h 433650"/>
                  <a:gd name="connsiteX8" fmla="*/ 0 w 320074"/>
                  <a:gd name="connsiteY8" fmla="*/ 332981 h 433650"/>
                  <a:gd name="connsiteX9" fmla="*/ 0 w 320074"/>
                  <a:gd name="connsiteY9" fmla="*/ 437264 h 433650"/>
                  <a:gd name="connsiteX10" fmla="*/ 63499 w 320074"/>
                  <a:gd name="connsiteY10" fmla="*/ 229731 h 433650"/>
                  <a:gd name="connsiteX11" fmla="*/ 63499 w 320074"/>
                  <a:gd name="connsiteY11" fmla="*/ 201854 h 433650"/>
                  <a:gd name="connsiteX12" fmla="*/ 62982 w 320074"/>
                  <a:gd name="connsiteY12" fmla="*/ 172428 h 433650"/>
                  <a:gd name="connsiteX13" fmla="*/ 60917 w 320074"/>
                  <a:gd name="connsiteY13" fmla="*/ 134225 h 433650"/>
                  <a:gd name="connsiteX14" fmla="*/ 132160 w 320074"/>
                  <a:gd name="connsiteY14" fmla="*/ 324721 h 433650"/>
                  <a:gd name="connsiteX15" fmla="*/ 162619 w 320074"/>
                  <a:gd name="connsiteY15" fmla="*/ 345888 h 433650"/>
                  <a:gd name="connsiteX16" fmla="*/ 193077 w 320074"/>
                  <a:gd name="connsiteY16" fmla="*/ 324721 h 433650"/>
                  <a:gd name="connsiteX17" fmla="*/ 271031 w 320074"/>
                  <a:gd name="connsiteY17" fmla="*/ 111510 h 433650"/>
                  <a:gd name="connsiteX18" fmla="*/ 271031 w 320074"/>
                  <a:gd name="connsiteY18" fmla="*/ 345888 h 433650"/>
                  <a:gd name="connsiteX19" fmla="*/ 323172 w 320074"/>
                  <a:gd name="connsiteY19" fmla="*/ 345888 h 433650"/>
                  <a:gd name="connsiteX20" fmla="*/ 323172 w 320074"/>
                  <a:gd name="connsiteY20" fmla="*/ 11358 h 433650"/>
                  <a:gd name="connsiteX21" fmla="*/ 311815 w 320074"/>
                  <a:gd name="connsiteY21" fmla="*/ 0 h 4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074" h="433650">
                    <a:moveTo>
                      <a:pt x="311815" y="0"/>
                    </a:moveTo>
                    <a:lnTo>
                      <a:pt x="262255" y="0"/>
                    </a:lnTo>
                    <a:lnTo>
                      <a:pt x="160037" y="268450"/>
                    </a:lnTo>
                    <a:lnTo>
                      <a:pt x="60401" y="0"/>
                    </a:lnTo>
                    <a:lnTo>
                      <a:pt x="0" y="0"/>
                    </a:lnTo>
                    <a:lnTo>
                      <a:pt x="0" y="12390"/>
                    </a:lnTo>
                    <a:lnTo>
                      <a:pt x="0" y="22199"/>
                    </a:lnTo>
                    <a:lnTo>
                      <a:pt x="0" y="293746"/>
                    </a:lnTo>
                    <a:lnTo>
                      <a:pt x="0" y="332981"/>
                    </a:lnTo>
                    <a:lnTo>
                      <a:pt x="0" y="437264"/>
                    </a:lnTo>
                    <a:cubicBezTo>
                      <a:pt x="37170" y="376863"/>
                      <a:pt x="63499" y="305620"/>
                      <a:pt x="63499" y="229731"/>
                    </a:cubicBezTo>
                    <a:cubicBezTo>
                      <a:pt x="63499" y="220439"/>
                      <a:pt x="64015" y="211146"/>
                      <a:pt x="63499" y="201854"/>
                    </a:cubicBezTo>
                    <a:cubicBezTo>
                      <a:pt x="64015" y="192045"/>
                      <a:pt x="62982" y="182236"/>
                      <a:pt x="62982" y="172428"/>
                    </a:cubicBezTo>
                    <a:cubicBezTo>
                      <a:pt x="62982" y="159521"/>
                      <a:pt x="62466" y="146615"/>
                      <a:pt x="60917" y="134225"/>
                    </a:cubicBezTo>
                    <a:lnTo>
                      <a:pt x="132160" y="324721"/>
                    </a:lnTo>
                    <a:cubicBezTo>
                      <a:pt x="136806" y="337628"/>
                      <a:pt x="149196" y="345888"/>
                      <a:pt x="162619" y="345888"/>
                    </a:cubicBezTo>
                    <a:cubicBezTo>
                      <a:pt x="176041" y="345888"/>
                      <a:pt x="188431" y="337628"/>
                      <a:pt x="193077" y="324721"/>
                    </a:cubicBezTo>
                    <a:lnTo>
                      <a:pt x="271031" y="111510"/>
                    </a:lnTo>
                    <a:lnTo>
                      <a:pt x="271031" y="345888"/>
                    </a:lnTo>
                    <a:lnTo>
                      <a:pt x="323172" y="345888"/>
                    </a:lnTo>
                    <a:lnTo>
                      <a:pt x="323172" y="11358"/>
                    </a:lnTo>
                    <a:cubicBezTo>
                      <a:pt x="323172" y="5163"/>
                      <a:pt x="318010" y="0"/>
                      <a:pt x="311815" y="0"/>
                    </a:cubicBezTo>
                    <a:close/>
                  </a:path>
                </a:pathLst>
              </a:custGeom>
              <a:solidFill>
                <a:srgbClr val="3D3834"/>
              </a:solidFill>
              <a:ln w="5144" cap="flat">
                <a:noFill/>
                <a:prstDash val="solid"/>
                <a:miter/>
              </a:ln>
            </p:spPr>
            <p:txBody>
              <a:bodyPr rtlCol="0" anchor="ctr"/>
              <a:lstStyle/>
              <a:p>
                <a:endParaRPr lang="en-US"/>
              </a:p>
            </p:txBody>
          </p:sp>
        </p:grpSp>
        <p:pic>
          <p:nvPicPr>
            <p:cNvPr id="27" name="Picture 26">
              <a:extLst>
                <a:ext uri="{FF2B5EF4-FFF2-40B4-BE49-F238E27FC236}">
                  <a16:creationId xmlns:a16="http://schemas.microsoft.com/office/drawing/2014/main" id="{DAF1758D-6932-4689-867E-C3FEF21836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1181" y="6146710"/>
              <a:ext cx="2339594" cy="731816"/>
            </a:xfrm>
            <a:prstGeom prst="rect">
              <a:avLst/>
            </a:prstGeom>
          </p:spPr>
        </p:pic>
      </p:grpSp>
      <p:sp>
        <p:nvSpPr>
          <p:cNvPr id="39" name="Footer Placeholder 21">
            <a:extLst>
              <a:ext uri="{FF2B5EF4-FFF2-40B4-BE49-F238E27FC236}">
                <a16:creationId xmlns:a16="http://schemas.microsoft.com/office/drawing/2014/main" id="{C8C7E393-925D-4BC3-B420-D9A989C182C1}"/>
              </a:ext>
            </a:extLst>
          </p:cNvPr>
          <p:cNvSpPr>
            <a:spLocks noGrp="1"/>
          </p:cNvSpPr>
          <p:nvPr>
            <p:ph type="ftr" sz="quarter" idx="10"/>
          </p:nvPr>
        </p:nvSpPr>
        <p:spPr>
          <a:xfrm>
            <a:off x="4783953" y="37932"/>
            <a:ext cx="2719570" cy="271923"/>
          </a:xfrm>
        </p:spPr>
        <p:txBody>
          <a:bodyPr/>
          <a:lstStyle>
            <a:lvl1pPr>
              <a:defRPr b="1">
                <a:solidFill>
                  <a:schemeClr val="bg1"/>
                </a:solidFill>
              </a:defRPr>
            </a:lvl1pPr>
          </a:lstStyle>
          <a:p>
            <a:r>
              <a:rPr lang="de-CH" dirty="0"/>
              <a:t>#PSSATPARIS2019</a:t>
            </a:r>
          </a:p>
        </p:txBody>
      </p:sp>
    </p:spTree>
    <p:extLst>
      <p:ext uri="{BB962C8B-B14F-4D97-AF65-F5344CB8AC3E}">
        <p14:creationId xmlns:p14="http://schemas.microsoft.com/office/powerpoint/2010/main" val="3220381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26D42-D2C7-4612-90F5-5613BAE0F721}"/>
              </a:ext>
            </a:extLst>
          </p:cNvPr>
          <p:cNvSpPr txBox="1">
            <a:spLocks noGrp="1"/>
          </p:cNvSpPr>
          <p:nvPr>
            <p:ph type="title"/>
          </p:nvPr>
        </p:nvSpPr>
        <p:spPr>
          <a:xfrm>
            <a:off x="839784" y="457200"/>
            <a:ext cx="3932240" cy="1600200"/>
          </a:xfrm>
          <a:prstGeom prst="rect">
            <a:avLst/>
          </a:prstGeom>
        </p:spPr>
        <p:txBody>
          <a:bodyPr anchor="b"/>
          <a:lstStyle>
            <a:lvl1pPr>
              <a:defRPr sz="3200"/>
            </a:lvl1pPr>
          </a:lstStyle>
          <a:p>
            <a:pPr lvl="0"/>
            <a:r>
              <a:rPr lang="en-US"/>
              <a:t>Click to edit Master title style</a:t>
            </a:r>
            <a:endParaRPr lang="fr-FR"/>
          </a:p>
        </p:txBody>
      </p:sp>
      <p:sp>
        <p:nvSpPr>
          <p:cNvPr id="3" name="Picture Placeholder 2">
            <a:extLst>
              <a:ext uri="{FF2B5EF4-FFF2-40B4-BE49-F238E27FC236}">
                <a16:creationId xmlns:a16="http://schemas.microsoft.com/office/drawing/2014/main" id="{DB22B973-0F3B-4CC4-8D95-642FEA32BEF7}"/>
              </a:ext>
            </a:extLst>
          </p:cNvPr>
          <p:cNvSpPr txBox="1">
            <a:spLocks noGrp="1"/>
          </p:cNvSpPr>
          <p:nvPr>
            <p:ph type="pic" idx="1"/>
          </p:nvPr>
        </p:nvSpPr>
        <p:spPr>
          <a:xfrm>
            <a:off x="5183184" y="987423"/>
            <a:ext cx="6172200" cy="4873623"/>
          </a:xfrm>
        </p:spPr>
        <p:txBody>
          <a:bodyPr/>
          <a:lstStyle>
            <a:lvl1pPr marL="0" indent="0">
              <a:buNone/>
              <a:defRPr lang="fr-FR" sz="3200"/>
            </a:lvl1pPr>
          </a:lstStyle>
          <a:p>
            <a:pPr lvl="0"/>
            <a:endParaRPr lang="fr-FR"/>
          </a:p>
        </p:txBody>
      </p:sp>
      <p:sp>
        <p:nvSpPr>
          <p:cNvPr id="4" name="Text Placeholder 3">
            <a:extLst>
              <a:ext uri="{FF2B5EF4-FFF2-40B4-BE49-F238E27FC236}">
                <a16:creationId xmlns:a16="http://schemas.microsoft.com/office/drawing/2014/main" id="{8693F1B3-39E0-4BE6-817A-610BF4D1982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grpSp>
        <p:nvGrpSpPr>
          <p:cNvPr id="24" name="Group 23">
            <a:extLst>
              <a:ext uri="{FF2B5EF4-FFF2-40B4-BE49-F238E27FC236}">
                <a16:creationId xmlns:a16="http://schemas.microsoft.com/office/drawing/2014/main" id="{5DB0088D-BB9A-4A98-84D5-E04253B550A9}"/>
              </a:ext>
            </a:extLst>
          </p:cNvPr>
          <p:cNvGrpSpPr/>
          <p:nvPr userDrawn="1"/>
        </p:nvGrpSpPr>
        <p:grpSpPr>
          <a:xfrm>
            <a:off x="1367917" y="6153624"/>
            <a:ext cx="9456166" cy="704376"/>
            <a:chOff x="939586" y="6146710"/>
            <a:chExt cx="9851189" cy="731816"/>
          </a:xfrm>
        </p:grpSpPr>
        <p:pic>
          <p:nvPicPr>
            <p:cNvPr id="25" name="Picture 24" descr="A close up of a sign&#10;&#10;Description automatically generated">
              <a:extLst>
                <a:ext uri="{FF2B5EF4-FFF2-40B4-BE49-F238E27FC236}">
                  <a16:creationId xmlns:a16="http://schemas.microsoft.com/office/drawing/2014/main" id="{24372765-5DC7-4C53-9D80-D714862F2C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586" y="6228604"/>
              <a:ext cx="4118142" cy="571672"/>
            </a:xfrm>
            <a:prstGeom prst="rect">
              <a:avLst/>
            </a:prstGeom>
          </p:spPr>
        </p:pic>
        <p:grpSp>
          <p:nvGrpSpPr>
            <p:cNvPr id="26" name="Graphic 8">
              <a:extLst>
                <a:ext uri="{FF2B5EF4-FFF2-40B4-BE49-F238E27FC236}">
                  <a16:creationId xmlns:a16="http://schemas.microsoft.com/office/drawing/2014/main" id="{6A8C17D8-938C-4228-9BD1-CD18CB905DF9}"/>
                </a:ext>
              </a:extLst>
            </p:cNvPr>
            <p:cNvGrpSpPr/>
            <p:nvPr userDrawn="1"/>
          </p:nvGrpSpPr>
          <p:grpSpPr>
            <a:xfrm>
              <a:off x="5473152" y="6263469"/>
              <a:ext cx="2294931" cy="577966"/>
              <a:chOff x="1691143" y="5787114"/>
              <a:chExt cx="2575651" cy="793993"/>
            </a:xfrm>
          </p:grpSpPr>
          <p:sp>
            <p:nvSpPr>
              <p:cNvPr id="28" name="Freeform: Shape 27">
                <a:extLst>
                  <a:ext uri="{FF2B5EF4-FFF2-40B4-BE49-F238E27FC236}">
                    <a16:creationId xmlns:a16="http://schemas.microsoft.com/office/drawing/2014/main" id="{449D3E86-EB3F-4407-A41B-396EE4BFFAD7}"/>
                  </a:ext>
                </a:extLst>
              </p:cNvPr>
              <p:cNvSpPr/>
              <p:nvPr/>
            </p:nvSpPr>
            <p:spPr>
              <a:xfrm>
                <a:off x="2811920" y="5956960"/>
                <a:ext cx="247800" cy="345888"/>
              </a:xfrm>
              <a:custGeom>
                <a:avLst/>
                <a:gdLst>
                  <a:gd name="connsiteX0" fmla="*/ 0 w 247799"/>
                  <a:gd name="connsiteY0" fmla="*/ 0 h 345887"/>
                  <a:gd name="connsiteX1" fmla="*/ 217857 w 247799"/>
                  <a:gd name="connsiteY1" fmla="*/ 0 h 345887"/>
                  <a:gd name="connsiteX2" fmla="*/ 240056 w 247799"/>
                  <a:gd name="connsiteY2" fmla="*/ 22199 h 345887"/>
                  <a:gd name="connsiteX3" fmla="*/ 240056 w 247799"/>
                  <a:gd name="connsiteY3" fmla="*/ 22199 h 345887"/>
                  <a:gd name="connsiteX4" fmla="*/ 217857 w 247799"/>
                  <a:gd name="connsiteY4" fmla="*/ 44397 h 345887"/>
                  <a:gd name="connsiteX5" fmla="*/ 74340 w 247799"/>
                  <a:gd name="connsiteY5" fmla="*/ 44397 h 345887"/>
                  <a:gd name="connsiteX6" fmla="*/ 52141 w 247799"/>
                  <a:gd name="connsiteY6" fmla="*/ 66596 h 345887"/>
                  <a:gd name="connsiteX7" fmla="*/ 52141 w 247799"/>
                  <a:gd name="connsiteY7" fmla="*/ 123384 h 345887"/>
                  <a:gd name="connsiteX8" fmla="*/ 74340 w 247799"/>
                  <a:gd name="connsiteY8" fmla="*/ 145582 h 345887"/>
                  <a:gd name="connsiteX9" fmla="*/ 206500 w 247799"/>
                  <a:gd name="connsiteY9" fmla="*/ 145582 h 345887"/>
                  <a:gd name="connsiteX10" fmla="*/ 228698 w 247799"/>
                  <a:gd name="connsiteY10" fmla="*/ 167781 h 345887"/>
                  <a:gd name="connsiteX11" fmla="*/ 228698 w 247799"/>
                  <a:gd name="connsiteY11" fmla="*/ 167781 h 345887"/>
                  <a:gd name="connsiteX12" fmla="*/ 206500 w 247799"/>
                  <a:gd name="connsiteY12" fmla="*/ 189980 h 345887"/>
                  <a:gd name="connsiteX13" fmla="*/ 74340 w 247799"/>
                  <a:gd name="connsiteY13" fmla="*/ 189980 h 345887"/>
                  <a:gd name="connsiteX14" fmla="*/ 52141 w 247799"/>
                  <a:gd name="connsiteY14" fmla="*/ 212179 h 345887"/>
                  <a:gd name="connsiteX15" fmla="*/ 52141 w 247799"/>
                  <a:gd name="connsiteY15" fmla="*/ 280840 h 345887"/>
                  <a:gd name="connsiteX16" fmla="*/ 74340 w 247799"/>
                  <a:gd name="connsiteY16" fmla="*/ 303039 h 345887"/>
                  <a:gd name="connsiteX17" fmla="*/ 226117 w 247799"/>
                  <a:gd name="connsiteY17" fmla="*/ 303039 h 345887"/>
                  <a:gd name="connsiteX18" fmla="*/ 248316 w 247799"/>
                  <a:gd name="connsiteY18" fmla="*/ 325238 h 345887"/>
                  <a:gd name="connsiteX19" fmla="*/ 248316 w 247799"/>
                  <a:gd name="connsiteY19" fmla="*/ 325238 h 345887"/>
                  <a:gd name="connsiteX20" fmla="*/ 226117 w 247799"/>
                  <a:gd name="connsiteY20" fmla="*/ 347436 h 345887"/>
                  <a:gd name="connsiteX21" fmla="*/ 516 w 247799"/>
                  <a:gd name="connsiteY21" fmla="*/ 347436 h 345887"/>
                  <a:gd name="connsiteX22" fmla="*/ 0 w 247799"/>
                  <a:gd name="connsiteY22" fmla="*/ 0 h 345887"/>
                  <a:gd name="connsiteX23" fmla="*/ 0 w 247799"/>
                  <a:gd name="connsiteY23" fmla="*/ 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799" h="345887">
                    <a:moveTo>
                      <a:pt x="0" y="0"/>
                    </a:moveTo>
                    <a:lnTo>
                      <a:pt x="217857" y="0"/>
                    </a:lnTo>
                    <a:cubicBezTo>
                      <a:pt x="230247" y="0"/>
                      <a:pt x="240056" y="9809"/>
                      <a:pt x="240056" y="22199"/>
                    </a:cubicBezTo>
                    <a:lnTo>
                      <a:pt x="240056" y="22199"/>
                    </a:lnTo>
                    <a:cubicBezTo>
                      <a:pt x="240056" y="34589"/>
                      <a:pt x="230247" y="44397"/>
                      <a:pt x="217857" y="44397"/>
                    </a:cubicBezTo>
                    <a:lnTo>
                      <a:pt x="74340" y="44397"/>
                    </a:lnTo>
                    <a:cubicBezTo>
                      <a:pt x="61950" y="44397"/>
                      <a:pt x="52141" y="54206"/>
                      <a:pt x="52141" y="66596"/>
                    </a:cubicBezTo>
                    <a:lnTo>
                      <a:pt x="52141" y="123384"/>
                    </a:lnTo>
                    <a:cubicBezTo>
                      <a:pt x="52141" y="135774"/>
                      <a:pt x="61950" y="145582"/>
                      <a:pt x="74340" y="145582"/>
                    </a:cubicBezTo>
                    <a:lnTo>
                      <a:pt x="206500" y="145582"/>
                    </a:lnTo>
                    <a:cubicBezTo>
                      <a:pt x="218890" y="145582"/>
                      <a:pt x="228698" y="155391"/>
                      <a:pt x="228698" y="167781"/>
                    </a:cubicBezTo>
                    <a:lnTo>
                      <a:pt x="228698" y="167781"/>
                    </a:lnTo>
                    <a:cubicBezTo>
                      <a:pt x="228698" y="180171"/>
                      <a:pt x="218890" y="189980"/>
                      <a:pt x="206500" y="189980"/>
                    </a:cubicBezTo>
                    <a:lnTo>
                      <a:pt x="74340" y="189980"/>
                    </a:lnTo>
                    <a:cubicBezTo>
                      <a:pt x="61950" y="189980"/>
                      <a:pt x="52141" y="199789"/>
                      <a:pt x="52141" y="212179"/>
                    </a:cubicBezTo>
                    <a:lnTo>
                      <a:pt x="52141" y="280840"/>
                    </a:lnTo>
                    <a:cubicBezTo>
                      <a:pt x="52141" y="293230"/>
                      <a:pt x="61950" y="303039"/>
                      <a:pt x="74340" y="303039"/>
                    </a:cubicBezTo>
                    <a:lnTo>
                      <a:pt x="226117" y="303039"/>
                    </a:lnTo>
                    <a:cubicBezTo>
                      <a:pt x="238507" y="303039"/>
                      <a:pt x="248316" y="312848"/>
                      <a:pt x="248316" y="325238"/>
                    </a:cubicBezTo>
                    <a:lnTo>
                      <a:pt x="248316" y="325238"/>
                    </a:lnTo>
                    <a:cubicBezTo>
                      <a:pt x="248316" y="337628"/>
                      <a:pt x="238507" y="347436"/>
                      <a:pt x="226117" y="347436"/>
                    </a:cubicBezTo>
                    <a:lnTo>
                      <a:pt x="516" y="347436"/>
                    </a:lnTo>
                    <a:lnTo>
                      <a:pt x="0" y="0"/>
                    </a:lnTo>
                    <a:lnTo>
                      <a:pt x="0" y="0"/>
                    </a:lnTo>
                    <a:close/>
                  </a:path>
                </a:pathLst>
              </a:custGeom>
              <a:solidFill>
                <a:srgbClr val="3D3834"/>
              </a:solidFill>
              <a:ln w="51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8FD5A68-9DFC-4D4F-8A26-701AB0ACCA0F}"/>
                  </a:ext>
                </a:extLst>
              </p:cNvPr>
              <p:cNvSpPr/>
              <p:nvPr/>
            </p:nvSpPr>
            <p:spPr>
              <a:xfrm>
                <a:off x="3104634" y="5956444"/>
                <a:ext cx="268450" cy="345888"/>
              </a:xfrm>
              <a:custGeom>
                <a:avLst/>
                <a:gdLst>
                  <a:gd name="connsiteX0" fmla="*/ 273096 w 268449"/>
                  <a:gd name="connsiteY0" fmla="*/ 22715 h 345887"/>
                  <a:gd name="connsiteX1" fmla="*/ 273096 w 268449"/>
                  <a:gd name="connsiteY1" fmla="*/ 22715 h 345887"/>
                  <a:gd name="connsiteX2" fmla="*/ 250897 w 268449"/>
                  <a:gd name="connsiteY2" fmla="*/ 44914 h 345887"/>
                  <a:gd name="connsiteX3" fmla="*/ 184817 w 268449"/>
                  <a:gd name="connsiteY3" fmla="*/ 44914 h 345887"/>
                  <a:gd name="connsiteX4" fmla="*/ 162619 w 268449"/>
                  <a:gd name="connsiteY4" fmla="*/ 67113 h 345887"/>
                  <a:gd name="connsiteX5" fmla="*/ 162619 w 268449"/>
                  <a:gd name="connsiteY5" fmla="*/ 324721 h 345887"/>
                  <a:gd name="connsiteX6" fmla="*/ 140420 w 268449"/>
                  <a:gd name="connsiteY6" fmla="*/ 346920 h 345887"/>
                  <a:gd name="connsiteX7" fmla="*/ 132676 w 268449"/>
                  <a:gd name="connsiteY7" fmla="*/ 346920 h 345887"/>
                  <a:gd name="connsiteX8" fmla="*/ 110478 w 268449"/>
                  <a:gd name="connsiteY8" fmla="*/ 324721 h 345887"/>
                  <a:gd name="connsiteX9" fmla="*/ 110478 w 268449"/>
                  <a:gd name="connsiteY9" fmla="*/ 66596 h 345887"/>
                  <a:gd name="connsiteX10" fmla="*/ 88279 w 268449"/>
                  <a:gd name="connsiteY10" fmla="*/ 44398 h 345887"/>
                  <a:gd name="connsiteX11" fmla="*/ 22199 w 268449"/>
                  <a:gd name="connsiteY11" fmla="*/ 44398 h 345887"/>
                  <a:gd name="connsiteX12" fmla="*/ 0 w 268449"/>
                  <a:gd name="connsiteY12" fmla="*/ 22199 h 345887"/>
                  <a:gd name="connsiteX13" fmla="*/ 0 w 268449"/>
                  <a:gd name="connsiteY13" fmla="*/ 22199 h 345887"/>
                  <a:gd name="connsiteX14" fmla="*/ 22199 w 268449"/>
                  <a:gd name="connsiteY14" fmla="*/ 0 h 345887"/>
                  <a:gd name="connsiteX15" fmla="*/ 251414 w 268449"/>
                  <a:gd name="connsiteY15" fmla="*/ 0 h 345887"/>
                  <a:gd name="connsiteX16" fmla="*/ 273096 w 268449"/>
                  <a:gd name="connsiteY16" fmla="*/ 22715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449" h="345887">
                    <a:moveTo>
                      <a:pt x="273096" y="22715"/>
                    </a:moveTo>
                    <a:lnTo>
                      <a:pt x="273096" y="22715"/>
                    </a:lnTo>
                    <a:cubicBezTo>
                      <a:pt x="273096" y="35105"/>
                      <a:pt x="263287" y="44914"/>
                      <a:pt x="250897" y="44914"/>
                    </a:cubicBezTo>
                    <a:lnTo>
                      <a:pt x="184817" y="44914"/>
                    </a:lnTo>
                    <a:cubicBezTo>
                      <a:pt x="172427" y="44914"/>
                      <a:pt x="162619" y="54723"/>
                      <a:pt x="162619" y="67113"/>
                    </a:cubicBezTo>
                    <a:lnTo>
                      <a:pt x="162619" y="324721"/>
                    </a:lnTo>
                    <a:cubicBezTo>
                      <a:pt x="162619" y="337111"/>
                      <a:pt x="152810" y="346920"/>
                      <a:pt x="140420" y="346920"/>
                    </a:cubicBezTo>
                    <a:lnTo>
                      <a:pt x="132676" y="346920"/>
                    </a:lnTo>
                    <a:cubicBezTo>
                      <a:pt x="120286" y="346920"/>
                      <a:pt x="110478" y="337111"/>
                      <a:pt x="110478" y="324721"/>
                    </a:cubicBezTo>
                    <a:lnTo>
                      <a:pt x="110478" y="66596"/>
                    </a:lnTo>
                    <a:cubicBezTo>
                      <a:pt x="110478" y="54206"/>
                      <a:pt x="100669" y="44398"/>
                      <a:pt x="88279" y="44398"/>
                    </a:cubicBezTo>
                    <a:lnTo>
                      <a:pt x="22199" y="44398"/>
                    </a:lnTo>
                    <a:cubicBezTo>
                      <a:pt x="9809" y="44398"/>
                      <a:pt x="0" y="34589"/>
                      <a:pt x="0" y="22199"/>
                    </a:cubicBezTo>
                    <a:lnTo>
                      <a:pt x="0" y="22199"/>
                    </a:lnTo>
                    <a:cubicBezTo>
                      <a:pt x="0" y="9809"/>
                      <a:pt x="9809" y="0"/>
                      <a:pt x="22199" y="0"/>
                    </a:cubicBezTo>
                    <a:lnTo>
                      <a:pt x="251414" y="0"/>
                    </a:lnTo>
                    <a:cubicBezTo>
                      <a:pt x="263287" y="516"/>
                      <a:pt x="273096" y="10325"/>
                      <a:pt x="273096" y="22715"/>
                    </a:cubicBezTo>
                    <a:close/>
                  </a:path>
                </a:pathLst>
              </a:custGeom>
              <a:solidFill>
                <a:srgbClr val="3D3834"/>
              </a:solidFill>
              <a:ln w="51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F63E32E-9081-4312-9EDE-F0C334502370}"/>
                  </a:ext>
                </a:extLst>
              </p:cNvPr>
              <p:cNvSpPr/>
              <p:nvPr/>
            </p:nvSpPr>
            <p:spPr>
              <a:xfrm>
                <a:off x="3420662"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1"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1"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EE9B8DD-4E3F-4421-8F64-E6FE50DD77A6}"/>
                  </a:ext>
                </a:extLst>
              </p:cNvPr>
              <p:cNvSpPr/>
              <p:nvPr/>
            </p:nvSpPr>
            <p:spPr>
              <a:xfrm>
                <a:off x="4024157"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2"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2"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55774B7-7700-4D07-9F6F-099862A2E67A}"/>
                  </a:ext>
                </a:extLst>
              </p:cNvPr>
              <p:cNvSpPr/>
              <p:nvPr/>
            </p:nvSpPr>
            <p:spPr>
              <a:xfrm>
                <a:off x="3705346" y="5956960"/>
                <a:ext cx="283937" cy="345888"/>
              </a:xfrm>
              <a:custGeom>
                <a:avLst/>
                <a:gdLst>
                  <a:gd name="connsiteX0" fmla="*/ 160239 w 283937"/>
                  <a:gd name="connsiteY0" fmla="*/ 123900 h 345887"/>
                  <a:gd name="connsiteX1" fmla="*/ 232514 w 283937"/>
                  <a:gd name="connsiteY1" fmla="*/ 9809 h 345887"/>
                  <a:gd name="connsiteX2" fmla="*/ 249034 w 283937"/>
                  <a:gd name="connsiteY2" fmla="*/ 516 h 345887"/>
                  <a:gd name="connsiteX3" fmla="*/ 265554 w 283937"/>
                  <a:gd name="connsiteY3" fmla="*/ 516 h 345887"/>
                  <a:gd name="connsiteX4" fmla="*/ 282591 w 283937"/>
                  <a:gd name="connsiteY4" fmla="*/ 30459 h 345887"/>
                  <a:gd name="connsiteX5" fmla="*/ 172629 w 283937"/>
                  <a:gd name="connsiteY5" fmla="*/ 213728 h 345887"/>
                  <a:gd name="connsiteX6" fmla="*/ 170048 w 283937"/>
                  <a:gd name="connsiteY6" fmla="*/ 224053 h 345887"/>
                  <a:gd name="connsiteX7" fmla="*/ 170048 w 283937"/>
                  <a:gd name="connsiteY7" fmla="*/ 326786 h 345887"/>
                  <a:gd name="connsiteX8" fmla="*/ 150431 w 283937"/>
                  <a:gd name="connsiteY8" fmla="*/ 346404 h 345887"/>
                  <a:gd name="connsiteX9" fmla="*/ 134943 w 283937"/>
                  <a:gd name="connsiteY9" fmla="*/ 346404 h 345887"/>
                  <a:gd name="connsiteX10" fmla="*/ 115326 w 283937"/>
                  <a:gd name="connsiteY10" fmla="*/ 326786 h 345887"/>
                  <a:gd name="connsiteX11" fmla="*/ 115326 w 283937"/>
                  <a:gd name="connsiteY11" fmla="*/ 223536 h 345887"/>
                  <a:gd name="connsiteX12" fmla="*/ 112744 w 283937"/>
                  <a:gd name="connsiteY12" fmla="*/ 213211 h 345887"/>
                  <a:gd name="connsiteX13" fmla="*/ 2783 w 283937"/>
                  <a:gd name="connsiteY13" fmla="*/ 29942 h 345887"/>
                  <a:gd name="connsiteX14" fmla="*/ 19820 w 283937"/>
                  <a:gd name="connsiteY14" fmla="*/ 0 h 345887"/>
                  <a:gd name="connsiteX15" fmla="*/ 36340 w 283937"/>
                  <a:gd name="connsiteY15" fmla="*/ 0 h 345887"/>
                  <a:gd name="connsiteX16" fmla="*/ 52860 w 283937"/>
                  <a:gd name="connsiteY16" fmla="*/ 8776 h 345887"/>
                  <a:gd name="connsiteX17" fmla="*/ 127716 w 283937"/>
                  <a:gd name="connsiteY17" fmla="*/ 123384 h 345887"/>
                  <a:gd name="connsiteX18" fmla="*/ 160239 w 283937"/>
                  <a:gd name="connsiteY18" fmla="*/ 12390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937" h="345887">
                    <a:moveTo>
                      <a:pt x="160239" y="123900"/>
                    </a:moveTo>
                    <a:lnTo>
                      <a:pt x="232514" y="9809"/>
                    </a:lnTo>
                    <a:cubicBezTo>
                      <a:pt x="236128" y="4130"/>
                      <a:pt x="242323" y="516"/>
                      <a:pt x="249034" y="516"/>
                    </a:cubicBezTo>
                    <a:lnTo>
                      <a:pt x="265554" y="516"/>
                    </a:lnTo>
                    <a:cubicBezTo>
                      <a:pt x="281042" y="516"/>
                      <a:pt x="290334" y="17036"/>
                      <a:pt x="282591" y="30459"/>
                    </a:cubicBezTo>
                    <a:lnTo>
                      <a:pt x="172629" y="213728"/>
                    </a:lnTo>
                    <a:cubicBezTo>
                      <a:pt x="170564" y="216825"/>
                      <a:pt x="170048" y="220439"/>
                      <a:pt x="170048" y="224053"/>
                    </a:cubicBezTo>
                    <a:lnTo>
                      <a:pt x="170048" y="326786"/>
                    </a:lnTo>
                    <a:cubicBezTo>
                      <a:pt x="170048" y="337628"/>
                      <a:pt x="161272" y="346404"/>
                      <a:pt x="150431" y="346404"/>
                    </a:cubicBezTo>
                    <a:lnTo>
                      <a:pt x="134943" y="346404"/>
                    </a:lnTo>
                    <a:cubicBezTo>
                      <a:pt x="124102" y="346404"/>
                      <a:pt x="115326" y="337628"/>
                      <a:pt x="115326" y="326786"/>
                    </a:cubicBezTo>
                    <a:lnTo>
                      <a:pt x="115326" y="223536"/>
                    </a:lnTo>
                    <a:cubicBezTo>
                      <a:pt x="115326" y="219922"/>
                      <a:pt x="114293" y="216309"/>
                      <a:pt x="112744" y="213211"/>
                    </a:cubicBezTo>
                    <a:lnTo>
                      <a:pt x="2783" y="29942"/>
                    </a:lnTo>
                    <a:cubicBezTo>
                      <a:pt x="-4960" y="17036"/>
                      <a:pt x="4332" y="0"/>
                      <a:pt x="19820" y="0"/>
                    </a:cubicBezTo>
                    <a:lnTo>
                      <a:pt x="36340" y="0"/>
                    </a:lnTo>
                    <a:cubicBezTo>
                      <a:pt x="43051" y="0"/>
                      <a:pt x="49246" y="3614"/>
                      <a:pt x="52860" y="8776"/>
                    </a:cubicBezTo>
                    <a:lnTo>
                      <a:pt x="127716" y="123384"/>
                    </a:lnTo>
                    <a:cubicBezTo>
                      <a:pt x="134943" y="135774"/>
                      <a:pt x="152496" y="135774"/>
                      <a:pt x="160239" y="123900"/>
                    </a:cubicBezTo>
                    <a:close/>
                  </a:path>
                </a:pathLst>
              </a:custGeom>
              <a:solidFill>
                <a:srgbClr val="783CBD"/>
              </a:solidFill>
              <a:ln w="51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9D6270B-CAEF-48AA-9825-1E3AEB0E27A0}"/>
                  </a:ext>
                </a:extLst>
              </p:cNvPr>
              <p:cNvSpPr/>
              <p:nvPr/>
            </p:nvSpPr>
            <p:spPr>
              <a:xfrm>
                <a:off x="1822270" y="5787625"/>
                <a:ext cx="268450" cy="691775"/>
              </a:xfrm>
              <a:custGeom>
                <a:avLst/>
                <a:gdLst>
                  <a:gd name="connsiteX0" fmla="*/ 0 w 268449"/>
                  <a:gd name="connsiteY0" fmla="*/ 102739 h 691775"/>
                  <a:gd name="connsiteX1" fmla="*/ 0 w 268449"/>
                  <a:gd name="connsiteY1" fmla="*/ 693329 h 691775"/>
                  <a:gd name="connsiteX2" fmla="*/ 2065 w 268449"/>
                  <a:gd name="connsiteY2" fmla="*/ 695394 h 691775"/>
                  <a:gd name="connsiteX3" fmla="*/ 224052 w 268449"/>
                  <a:gd name="connsiteY3" fmla="*/ 38724 h 691775"/>
                  <a:gd name="connsiteX4" fmla="*/ 270515 w 268449"/>
                  <a:gd name="connsiteY4" fmla="*/ 5 h 691775"/>
                  <a:gd name="connsiteX5" fmla="*/ 267417 w 268449"/>
                  <a:gd name="connsiteY5" fmla="*/ 5 h 691775"/>
                  <a:gd name="connsiteX6" fmla="*/ 0 w 268449"/>
                  <a:gd name="connsiteY6" fmla="*/ 102739 h 6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49" h="691775">
                    <a:moveTo>
                      <a:pt x="0" y="102739"/>
                    </a:moveTo>
                    <a:lnTo>
                      <a:pt x="0" y="693329"/>
                    </a:lnTo>
                    <a:cubicBezTo>
                      <a:pt x="516" y="693845"/>
                      <a:pt x="1549" y="694361"/>
                      <a:pt x="2065" y="695394"/>
                    </a:cubicBezTo>
                    <a:lnTo>
                      <a:pt x="224052" y="38724"/>
                    </a:lnTo>
                    <a:cubicBezTo>
                      <a:pt x="234893" y="13428"/>
                      <a:pt x="250381" y="521"/>
                      <a:pt x="270515" y="5"/>
                    </a:cubicBezTo>
                    <a:cubicBezTo>
                      <a:pt x="269482" y="5"/>
                      <a:pt x="268450" y="5"/>
                      <a:pt x="267417" y="5"/>
                    </a:cubicBezTo>
                    <a:cubicBezTo>
                      <a:pt x="164167" y="-511"/>
                      <a:pt x="70726" y="38724"/>
                      <a:pt x="0" y="102739"/>
                    </a:cubicBezTo>
                    <a:close/>
                  </a:path>
                </a:pathLst>
              </a:custGeom>
              <a:solidFill>
                <a:srgbClr val="783CBD"/>
              </a:solidFill>
              <a:ln w="51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8A0B0A-D1B5-4A34-92E9-EF1D0C9193C7}"/>
                  </a:ext>
                </a:extLst>
              </p:cNvPr>
              <p:cNvSpPr/>
              <p:nvPr/>
            </p:nvSpPr>
            <p:spPr>
              <a:xfrm>
                <a:off x="1873895" y="5884169"/>
                <a:ext cx="433649" cy="696938"/>
              </a:xfrm>
              <a:custGeom>
                <a:avLst/>
                <a:gdLst>
                  <a:gd name="connsiteX0" fmla="*/ 218373 w 433649"/>
                  <a:gd name="connsiteY0" fmla="*/ 0 h 696937"/>
                  <a:gd name="connsiteX1" fmla="*/ 8260 w 433649"/>
                  <a:gd name="connsiteY1" fmla="*/ 611240 h 696937"/>
                  <a:gd name="connsiteX2" fmla="*/ 0 w 433649"/>
                  <a:gd name="connsiteY2" fmla="*/ 636020 h 696937"/>
                  <a:gd name="connsiteX3" fmla="*/ 215792 w 433649"/>
                  <a:gd name="connsiteY3" fmla="*/ 699519 h 696937"/>
                  <a:gd name="connsiteX4" fmla="*/ 435715 w 433649"/>
                  <a:gd name="connsiteY4" fmla="*/ 633439 h 696937"/>
                  <a:gd name="connsiteX5" fmla="*/ 427454 w 433649"/>
                  <a:gd name="connsiteY5" fmla="*/ 609175 h 696937"/>
                  <a:gd name="connsiteX6" fmla="*/ 218373 w 433649"/>
                  <a:gd name="connsiteY6" fmla="*/ 0 h 6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49" h="696937">
                    <a:moveTo>
                      <a:pt x="218373" y="0"/>
                    </a:moveTo>
                    <a:lnTo>
                      <a:pt x="8260" y="611240"/>
                    </a:lnTo>
                    <a:lnTo>
                      <a:pt x="0" y="636020"/>
                    </a:lnTo>
                    <a:cubicBezTo>
                      <a:pt x="61950" y="676288"/>
                      <a:pt x="136290" y="699519"/>
                      <a:pt x="215792" y="699519"/>
                    </a:cubicBezTo>
                    <a:cubicBezTo>
                      <a:pt x="296843" y="699519"/>
                      <a:pt x="372732" y="675255"/>
                      <a:pt x="435715" y="633439"/>
                    </a:cubicBezTo>
                    <a:lnTo>
                      <a:pt x="427454" y="609175"/>
                    </a:lnTo>
                    <a:lnTo>
                      <a:pt x="218373" y="0"/>
                    </a:lnTo>
                    <a:close/>
                  </a:path>
                </a:pathLst>
              </a:custGeom>
              <a:solidFill>
                <a:srgbClr val="783CBD"/>
              </a:solidFill>
              <a:ln w="51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59AB328-6094-4AE5-97CF-9A80D8C81350}"/>
                  </a:ext>
                </a:extLst>
              </p:cNvPr>
              <p:cNvSpPr/>
              <p:nvPr/>
            </p:nvSpPr>
            <p:spPr>
              <a:xfrm>
                <a:off x="1691143" y="5967802"/>
                <a:ext cx="61950" cy="433650"/>
              </a:xfrm>
              <a:custGeom>
                <a:avLst/>
                <a:gdLst>
                  <a:gd name="connsiteX0" fmla="*/ 64531 w 61949"/>
                  <a:gd name="connsiteY0" fmla="*/ 435199 h 433650"/>
                  <a:gd name="connsiteX1" fmla="*/ 64531 w 61949"/>
                  <a:gd name="connsiteY1" fmla="*/ 0 h 433650"/>
                  <a:gd name="connsiteX2" fmla="*/ 0 w 61949"/>
                  <a:gd name="connsiteY2" fmla="*/ 217341 h 433650"/>
                  <a:gd name="connsiteX3" fmla="*/ 64531 w 61949"/>
                  <a:gd name="connsiteY3" fmla="*/ 435199 h 433650"/>
                </a:gdLst>
                <a:ahLst/>
                <a:cxnLst>
                  <a:cxn ang="0">
                    <a:pos x="connsiteX0" y="connsiteY0"/>
                  </a:cxn>
                  <a:cxn ang="0">
                    <a:pos x="connsiteX1" y="connsiteY1"/>
                  </a:cxn>
                  <a:cxn ang="0">
                    <a:pos x="connsiteX2" y="connsiteY2"/>
                  </a:cxn>
                  <a:cxn ang="0">
                    <a:pos x="connsiteX3" y="connsiteY3"/>
                  </a:cxn>
                </a:cxnLst>
                <a:rect l="l" t="t" r="r" b="b"/>
                <a:pathLst>
                  <a:path w="61949" h="433650">
                    <a:moveTo>
                      <a:pt x="64531" y="435199"/>
                    </a:moveTo>
                    <a:lnTo>
                      <a:pt x="64531" y="0"/>
                    </a:lnTo>
                    <a:cubicBezTo>
                      <a:pt x="23747" y="62466"/>
                      <a:pt x="0" y="137322"/>
                      <a:pt x="0" y="217341"/>
                    </a:cubicBezTo>
                    <a:cubicBezTo>
                      <a:pt x="0" y="297876"/>
                      <a:pt x="23747" y="372216"/>
                      <a:pt x="64531" y="435199"/>
                    </a:cubicBezTo>
                    <a:close/>
                  </a:path>
                </a:pathLst>
              </a:custGeom>
              <a:solidFill>
                <a:srgbClr val="783CBD"/>
              </a:solidFill>
              <a:ln w="51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E7B52FB-8338-4A74-83FC-98B044927E3C}"/>
                  </a:ext>
                </a:extLst>
              </p:cNvPr>
              <p:cNvSpPr/>
              <p:nvPr/>
            </p:nvSpPr>
            <p:spPr>
              <a:xfrm>
                <a:off x="2095366" y="5787114"/>
                <a:ext cx="268450" cy="686613"/>
              </a:xfrm>
              <a:custGeom>
                <a:avLst/>
                <a:gdLst>
                  <a:gd name="connsiteX0" fmla="*/ 44397 w 268449"/>
                  <a:gd name="connsiteY0" fmla="*/ 38719 h 686612"/>
                  <a:gd name="connsiteX1" fmla="*/ 264836 w 268449"/>
                  <a:gd name="connsiteY1" fmla="*/ 690226 h 686612"/>
                  <a:gd name="connsiteX2" fmla="*/ 268966 w 268449"/>
                  <a:gd name="connsiteY2" fmla="*/ 686613 h 686612"/>
                  <a:gd name="connsiteX3" fmla="*/ 268966 w 268449"/>
                  <a:gd name="connsiteY3" fmla="*/ 109961 h 686612"/>
                  <a:gd name="connsiteX4" fmla="*/ 0 w 268449"/>
                  <a:gd name="connsiteY4" fmla="*/ 0 h 686612"/>
                  <a:gd name="connsiteX5" fmla="*/ 44397 w 268449"/>
                  <a:gd name="connsiteY5" fmla="*/ 38719 h 68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449" h="686612">
                    <a:moveTo>
                      <a:pt x="44397" y="38719"/>
                    </a:moveTo>
                    <a:lnTo>
                      <a:pt x="264836" y="690226"/>
                    </a:lnTo>
                    <a:cubicBezTo>
                      <a:pt x="266385" y="689194"/>
                      <a:pt x="267417" y="687645"/>
                      <a:pt x="268966" y="686613"/>
                    </a:cubicBezTo>
                    <a:lnTo>
                      <a:pt x="268966" y="109961"/>
                    </a:lnTo>
                    <a:cubicBezTo>
                      <a:pt x="198240" y="43365"/>
                      <a:pt x="104282" y="1549"/>
                      <a:pt x="0" y="0"/>
                    </a:cubicBezTo>
                    <a:cubicBezTo>
                      <a:pt x="18585" y="1033"/>
                      <a:pt x="33556" y="13939"/>
                      <a:pt x="44397" y="38719"/>
                    </a:cubicBezTo>
                    <a:close/>
                  </a:path>
                </a:pathLst>
              </a:custGeom>
              <a:solidFill>
                <a:srgbClr val="783CBD"/>
              </a:solidFill>
              <a:ln w="51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A75C07C-DAEE-4B74-BEB1-5FE7D5606F81}"/>
                  </a:ext>
                </a:extLst>
              </p:cNvPr>
              <p:cNvSpPr/>
              <p:nvPr/>
            </p:nvSpPr>
            <p:spPr>
              <a:xfrm>
                <a:off x="2092785" y="5787114"/>
                <a:ext cx="5162" cy="5163"/>
              </a:xfrm>
              <a:custGeom>
                <a:avLst/>
                <a:gdLst>
                  <a:gd name="connsiteX0" fmla="*/ 0 w 0"/>
                  <a:gd name="connsiteY0" fmla="*/ 0 h 0"/>
                  <a:gd name="connsiteX1" fmla="*/ 2581 w 0"/>
                  <a:gd name="connsiteY1" fmla="*/ 0 h 0"/>
                  <a:gd name="connsiteX2" fmla="*/ 1032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032" y="0"/>
                      <a:pt x="2065" y="0"/>
                      <a:pt x="2581" y="0"/>
                    </a:cubicBezTo>
                    <a:cubicBezTo>
                      <a:pt x="2065" y="0"/>
                      <a:pt x="1549" y="0"/>
                      <a:pt x="1032" y="0"/>
                    </a:cubicBezTo>
                    <a:cubicBezTo>
                      <a:pt x="516" y="0"/>
                      <a:pt x="0" y="0"/>
                      <a:pt x="0" y="0"/>
                    </a:cubicBezTo>
                    <a:close/>
                  </a:path>
                </a:pathLst>
              </a:custGeom>
              <a:solidFill>
                <a:srgbClr val="FFFFFF"/>
              </a:solidFill>
              <a:ln w="51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E247B32-9BB4-40A3-97FD-B961F9EB1DE6}"/>
                  </a:ext>
                </a:extLst>
              </p:cNvPr>
              <p:cNvSpPr/>
              <p:nvPr/>
            </p:nvSpPr>
            <p:spPr>
              <a:xfrm>
                <a:off x="2428863" y="5955411"/>
                <a:ext cx="320075" cy="433650"/>
              </a:xfrm>
              <a:custGeom>
                <a:avLst/>
                <a:gdLst>
                  <a:gd name="connsiteX0" fmla="*/ 311815 w 320074"/>
                  <a:gd name="connsiteY0" fmla="*/ 0 h 433650"/>
                  <a:gd name="connsiteX1" fmla="*/ 262255 w 320074"/>
                  <a:gd name="connsiteY1" fmla="*/ 0 h 433650"/>
                  <a:gd name="connsiteX2" fmla="*/ 160037 w 320074"/>
                  <a:gd name="connsiteY2" fmla="*/ 268450 h 433650"/>
                  <a:gd name="connsiteX3" fmla="*/ 60401 w 320074"/>
                  <a:gd name="connsiteY3" fmla="*/ 0 h 433650"/>
                  <a:gd name="connsiteX4" fmla="*/ 0 w 320074"/>
                  <a:gd name="connsiteY4" fmla="*/ 0 h 433650"/>
                  <a:gd name="connsiteX5" fmla="*/ 0 w 320074"/>
                  <a:gd name="connsiteY5" fmla="*/ 12390 h 433650"/>
                  <a:gd name="connsiteX6" fmla="*/ 0 w 320074"/>
                  <a:gd name="connsiteY6" fmla="*/ 22199 h 433650"/>
                  <a:gd name="connsiteX7" fmla="*/ 0 w 320074"/>
                  <a:gd name="connsiteY7" fmla="*/ 293746 h 433650"/>
                  <a:gd name="connsiteX8" fmla="*/ 0 w 320074"/>
                  <a:gd name="connsiteY8" fmla="*/ 332981 h 433650"/>
                  <a:gd name="connsiteX9" fmla="*/ 0 w 320074"/>
                  <a:gd name="connsiteY9" fmla="*/ 437264 h 433650"/>
                  <a:gd name="connsiteX10" fmla="*/ 63499 w 320074"/>
                  <a:gd name="connsiteY10" fmla="*/ 229731 h 433650"/>
                  <a:gd name="connsiteX11" fmla="*/ 63499 w 320074"/>
                  <a:gd name="connsiteY11" fmla="*/ 201854 h 433650"/>
                  <a:gd name="connsiteX12" fmla="*/ 62982 w 320074"/>
                  <a:gd name="connsiteY12" fmla="*/ 172428 h 433650"/>
                  <a:gd name="connsiteX13" fmla="*/ 60917 w 320074"/>
                  <a:gd name="connsiteY13" fmla="*/ 134225 h 433650"/>
                  <a:gd name="connsiteX14" fmla="*/ 132160 w 320074"/>
                  <a:gd name="connsiteY14" fmla="*/ 324721 h 433650"/>
                  <a:gd name="connsiteX15" fmla="*/ 162619 w 320074"/>
                  <a:gd name="connsiteY15" fmla="*/ 345888 h 433650"/>
                  <a:gd name="connsiteX16" fmla="*/ 193077 w 320074"/>
                  <a:gd name="connsiteY16" fmla="*/ 324721 h 433650"/>
                  <a:gd name="connsiteX17" fmla="*/ 271031 w 320074"/>
                  <a:gd name="connsiteY17" fmla="*/ 111510 h 433650"/>
                  <a:gd name="connsiteX18" fmla="*/ 271031 w 320074"/>
                  <a:gd name="connsiteY18" fmla="*/ 345888 h 433650"/>
                  <a:gd name="connsiteX19" fmla="*/ 323172 w 320074"/>
                  <a:gd name="connsiteY19" fmla="*/ 345888 h 433650"/>
                  <a:gd name="connsiteX20" fmla="*/ 323172 w 320074"/>
                  <a:gd name="connsiteY20" fmla="*/ 11358 h 433650"/>
                  <a:gd name="connsiteX21" fmla="*/ 311815 w 320074"/>
                  <a:gd name="connsiteY21" fmla="*/ 0 h 4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074" h="433650">
                    <a:moveTo>
                      <a:pt x="311815" y="0"/>
                    </a:moveTo>
                    <a:lnTo>
                      <a:pt x="262255" y="0"/>
                    </a:lnTo>
                    <a:lnTo>
                      <a:pt x="160037" y="268450"/>
                    </a:lnTo>
                    <a:lnTo>
                      <a:pt x="60401" y="0"/>
                    </a:lnTo>
                    <a:lnTo>
                      <a:pt x="0" y="0"/>
                    </a:lnTo>
                    <a:lnTo>
                      <a:pt x="0" y="12390"/>
                    </a:lnTo>
                    <a:lnTo>
                      <a:pt x="0" y="22199"/>
                    </a:lnTo>
                    <a:lnTo>
                      <a:pt x="0" y="293746"/>
                    </a:lnTo>
                    <a:lnTo>
                      <a:pt x="0" y="332981"/>
                    </a:lnTo>
                    <a:lnTo>
                      <a:pt x="0" y="437264"/>
                    </a:lnTo>
                    <a:cubicBezTo>
                      <a:pt x="37170" y="376863"/>
                      <a:pt x="63499" y="305620"/>
                      <a:pt x="63499" y="229731"/>
                    </a:cubicBezTo>
                    <a:cubicBezTo>
                      <a:pt x="63499" y="220439"/>
                      <a:pt x="64015" y="211146"/>
                      <a:pt x="63499" y="201854"/>
                    </a:cubicBezTo>
                    <a:cubicBezTo>
                      <a:pt x="64015" y="192045"/>
                      <a:pt x="62982" y="182236"/>
                      <a:pt x="62982" y="172428"/>
                    </a:cubicBezTo>
                    <a:cubicBezTo>
                      <a:pt x="62982" y="159521"/>
                      <a:pt x="62466" y="146615"/>
                      <a:pt x="60917" y="134225"/>
                    </a:cubicBezTo>
                    <a:lnTo>
                      <a:pt x="132160" y="324721"/>
                    </a:lnTo>
                    <a:cubicBezTo>
                      <a:pt x="136806" y="337628"/>
                      <a:pt x="149196" y="345888"/>
                      <a:pt x="162619" y="345888"/>
                    </a:cubicBezTo>
                    <a:cubicBezTo>
                      <a:pt x="176041" y="345888"/>
                      <a:pt x="188431" y="337628"/>
                      <a:pt x="193077" y="324721"/>
                    </a:cubicBezTo>
                    <a:lnTo>
                      <a:pt x="271031" y="111510"/>
                    </a:lnTo>
                    <a:lnTo>
                      <a:pt x="271031" y="345888"/>
                    </a:lnTo>
                    <a:lnTo>
                      <a:pt x="323172" y="345888"/>
                    </a:lnTo>
                    <a:lnTo>
                      <a:pt x="323172" y="11358"/>
                    </a:lnTo>
                    <a:cubicBezTo>
                      <a:pt x="323172" y="5163"/>
                      <a:pt x="318010" y="0"/>
                      <a:pt x="311815" y="0"/>
                    </a:cubicBezTo>
                    <a:close/>
                  </a:path>
                </a:pathLst>
              </a:custGeom>
              <a:solidFill>
                <a:srgbClr val="3D3834"/>
              </a:solidFill>
              <a:ln w="5144" cap="flat">
                <a:noFill/>
                <a:prstDash val="solid"/>
                <a:miter/>
              </a:ln>
            </p:spPr>
            <p:txBody>
              <a:bodyPr rtlCol="0" anchor="ctr"/>
              <a:lstStyle/>
              <a:p>
                <a:endParaRPr lang="en-US"/>
              </a:p>
            </p:txBody>
          </p:sp>
        </p:grpSp>
        <p:pic>
          <p:nvPicPr>
            <p:cNvPr id="27" name="Picture 26">
              <a:extLst>
                <a:ext uri="{FF2B5EF4-FFF2-40B4-BE49-F238E27FC236}">
                  <a16:creationId xmlns:a16="http://schemas.microsoft.com/office/drawing/2014/main" id="{3F6DAD27-1344-4811-A739-BFC26E66EA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1181" y="6146710"/>
              <a:ext cx="2339594" cy="731816"/>
            </a:xfrm>
            <a:prstGeom prst="rect">
              <a:avLst/>
            </a:prstGeom>
          </p:spPr>
        </p:pic>
      </p:grpSp>
      <p:sp>
        <p:nvSpPr>
          <p:cNvPr id="39" name="Footer Placeholder 21">
            <a:extLst>
              <a:ext uri="{FF2B5EF4-FFF2-40B4-BE49-F238E27FC236}">
                <a16:creationId xmlns:a16="http://schemas.microsoft.com/office/drawing/2014/main" id="{9AC47251-032A-4568-9FC8-044EB74E6B5B}"/>
              </a:ext>
            </a:extLst>
          </p:cNvPr>
          <p:cNvSpPr>
            <a:spLocks noGrp="1"/>
          </p:cNvSpPr>
          <p:nvPr>
            <p:ph type="ftr" sz="quarter" idx="10"/>
          </p:nvPr>
        </p:nvSpPr>
        <p:spPr>
          <a:xfrm>
            <a:off x="4783953" y="37932"/>
            <a:ext cx="2719570" cy="271923"/>
          </a:xfrm>
        </p:spPr>
        <p:txBody>
          <a:bodyPr/>
          <a:lstStyle>
            <a:lvl1pPr>
              <a:defRPr b="1">
                <a:solidFill>
                  <a:schemeClr val="bg1"/>
                </a:solidFill>
              </a:defRPr>
            </a:lvl1pPr>
          </a:lstStyle>
          <a:p>
            <a:r>
              <a:rPr lang="de-CH" dirty="0"/>
              <a:t>#PSSATPARIS2019</a:t>
            </a:r>
          </a:p>
        </p:txBody>
      </p:sp>
    </p:spTree>
    <p:extLst>
      <p:ext uri="{BB962C8B-B14F-4D97-AF65-F5344CB8AC3E}">
        <p14:creationId xmlns:p14="http://schemas.microsoft.com/office/powerpoint/2010/main" val="2293797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DE0F3-FC31-414C-85AA-D57B67283F72}"/>
              </a:ext>
            </a:extLst>
          </p:cNvPr>
          <p:cNvSpPr txBox="1">
            <a:spLocks noGrp="1"/>
          </p:cNvSpPr>
          <p:nvPr>
            <p:ph type="title"/>
          </p:nvPr>
        </p:nvSpPr>
        <p:spPr>
          <a:xfrm>
            <a:off x="838203" y="365129"/>
            <a:ext cx="10515600" cy="1325559"/>
          </a:xfrm>
          <a:prstGeom prst="rect">
            <a:avLst/>
          </a:prstGeom>
        </p:spPr>
        <p:txBody>
          <a:bodyPr/>
          <a:lstStyle>
            <a:lvl1pPr>
              <a:defRPr/>
            </a:lvl1pPr>
          </a:lstStyle>
          <a:p>
            <a:pPr lvl="0"/>
            <a:r>
              <a:rPr lang="en-US"/>
              <a:t>Click to edit Master title style</a:t>
            </a:r>
            <a:endParaRPr lang="fr-FR"/>
          </a:p>
        </p:txBody>
      </p:sp>
      <p:sp>
        <p:nvSpPr>
          <p:cNvPr id="3" name="Vertical Text Placeholder 2">
            <a:extLst>
              <a:ext uri="{FF2B5EF4-FFF2-40B4-BE49-F238E27FC236}">
                <a16:creationId xmlns:a16="http://schemas.microsoft.com/office/drawing/2014/main" id="{71F9FE8E-FFFF-4843-9DA1-9D2DA8F29F3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grpSp>
        <p:nvGrpSpPr>
          <p:cNvPr id="23" name="Group 22">
            <a:extLst>
              <a:ext uri="{FF2B5EF4-FFF2-40B4-BE49-F238E27FC236}">
                <a16:creationId xmlns:a16="http://schemas.microsoft.com/office/drawing/2014/main" id="{6D86007E-2419-43DF-A4D3-D19ED4B9BDF2}"/>
              </a:ext>
            </a:extLst>
          </p:cNvPr>
          <p:cNvGrpSpPr/>
          <p:nvPr userDrawn="1"/>
        </p:nvGrpSpPr>
        <p:grpSpPr>
          <a:xfrm>
            <a:off x="1367917" y="6153624"/>
            <a:ext cx="9456166" cy="704376"/>
            <a:chOff x="939586" y="6146710"/>
            <a:chExt cx="9851189" cy="731816"/>
          </a:xfrm>
        </p:grpSpPr>
        <p:pic>
          <p:nvPicPr>
            <p:cNvPr id="24" name="Picture 23" descr="A close up of a sign&#10;&#10;Description automatically generated">
              <a:extLst>
                <a:ext uri="{FF2B5EF4-FFF2-40B4-BE49-F238E27FC236}">
                  <a16:creationId xmlns:a16="http://schemas.microsoft.com/office/drawing/2014/main" id="{3B8E3703-9523-49B1-8B2A-CC6881D8F6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586" y="6228604"/>
              <a:ext cx="4118142" cy="571672"/>
            </a:xfrm>
            <a:prstGeom prst="rect">
              <a:avLst/>
            </a:prstGeom>
          </p:spPr>
        </p:pic>
        <p:grpSp>
          <p:nvGrpSpPr>
            <p:cNvPr id="25" name="Graphic 8">
              <a:extLst>
                <a:ext uri="{FF2B5EF4-FFF2-40B4-BE49-F238E27FC236}">
                  <a16:creationId xmlns:a16="http://schemas.microsoft.com/office/drawing/2014/main" id="{D7C42CD1-5D34-464D-A229-7E35D6416F53}"/>
                </a:ext>
              </a:extLst>
            </p:cNvPr>
            <p:cNvGrpSpPr/>
            <p:nvPr userDrawn="1"/>
          </p:nvGrpSpPr>
          <p:grpSpPr>
            <a:xfrm>
              <a:off x="5473152" y="6263469"/>
              <a:ext cx="2294931" cy="577966"/>
              <a:chOff x="1691143" y="5787114"/>
              <a:chExt cx="2575651" cy="793993"/>
            </a:xfrm>
          </p:grpSpPr>
          <p:sp>
            <p:nvSpPr>
              <p:cNvPr id="27" name="Freeform: Shape 26">
                <a:extLst>
                  <a:ext uri="{FF2B5EF4-FFF2-40B4-BE49-F238E27FC236}">
                    <a16:creationId xmlns:a16="http://schemas.microsoft.com/office/drawing/2014/main" id="{A7C9AFF3-915C-4994-8604-6B5EA2BEBBB2}"/>
                  </a:ext>
                </a:extLst>
              </p:cNvPr>
              <p:cNvSpPr/>
              <p:nvPr/>
            </p:nvSpPr>
            <p:spPr>
              <a:xfrm>
                <a:off x="2811920" y="5956960"/>
                <a:ext cx="247800" cy="345888"/>
              </a:xfrm>
              <a:custGeom>
                <a:avLst/>
                <a:gdLst>
                  <a:gd name="connsiteX0" fmla="*/ 0 w 247799"/>
                  <a:gd name="connsiteY0" fmla="*/ 0 h 345887"/>
                  <a:gd name="connsiteX1" fmla="*/ 217857 w 247799"/>
                  <a:gd name="connsiteY1" fmla="*/ 0 h 345887"/>
                  <a:gd name="connsiteX2" fmla="*/ 240056 w 247799"/>
                  <a:gd name="connsiteY2" fmla="*/ 22199 h 345887"/>
                  <a:gd name="connsiteX3" fmla="*/ 240056 w 247799"/>
                  <a:gd name="connsiteY3" fmla="*/ 22199 h 345887"/>
                  <a:gd name="connsiteX4" fmla="*/ 217857 w 247799"/>
                  <a:gd name="connsiteY4" fmla="*/ 44397 h 345887"/>
                  <a:gd name="connsiteX5" fmla="*/ 74340 w 247799"/>
                  <a:gd name="connsiteY5" fmla="*/ 44397 h 345887"/>
                  <a:gd name="connsiteX6" fmla="*/ 52141 w 247799"/>
                  <a:gd name="connsiteY6" fmla="*/ 66596 h 345887"/>
                  <a:gd name="connsiteX7" fmla="*/ 52141 w 247799"/>
                  <a:gd name="connsiteY7" fmla="*/ 123384 h 345887"/>
                  <a:gd name="connsiteX8" fmla="*/ 74340 w 247799"/>
                  <a:gd name="connsiteY8" fmla="*/ 145582 h 345887"/>
                  <a:gd name="connsiteX9" fmla="*/ 206500 w 247799"/>
                  <a:gd name="connsiteY9" fmla="*/ 145582 h 345887"/>
                  <a:gd name="connsiteX10" fmla="*/ 228698 w 247799"/>
                  <a:gd name="connsiteY10" fmla="*/ 167781 h 345887"/>
                  <a:gd name="connsiteX11" fmla="*/ 228698 w 247799"/>
                  <a:gd name="connsiteY11" fmla="*/ 167781 h 345887"/>
                  <a:gd name="connsiteX12" fmla="*/ 206500 w 247799"/>
                  <a:gd name="connsiteY12" fmla="*/ 189980 h 345887"/>
                  <a:gd name="connsiteX13" fmla="*/ 74340 w 247799"/>
                  <a:gd name="connsiteY13" fmla="*/ 189980 h 345887"/>
                  <a:gd name="connsiteX14" fmla="*/ 52141 w 247799"/>
                  <a:gd name="connsiteY14" fmla="*/ 212179 h 345887"/>
                  <a:gd name="connsiteX15" fmla="*/ 52141 w 247799"/>
                  <a:gd name="connsiteY15" fmla="*/ 280840 h 345887"/>
                  <a:gd name="connsiteX16" fmla="*/ 74340 w 247799"/>
                  <a:gd name="connsiteY16" fmla="*/ 303039 h 345887"/>
                  <a:gd name="connsiteX17" fmla="*/ 226117 w 247799"/>
                  <a:gd name="connsiteY17" fmla="*/ 303039 h 345887"/>
                  <a:gd name="connsiteX18" fmla="*/ 248316 w 247799"/>
                  <a:gd name="connsiteY18" fmla="*/ 325238 h 345887"/>
                  <a:gd name="connsiteX19" fmla="*/ 248316 w 247799"/>
                  <a:gd name="connsiteY19" fmla="*/ 325238 h 345887"/>
                  <a:gd name="connsiteX20" fmla="*/ 226117 w 247799"/>
                  <a:gd name="connsiteY20" fmla="*/ 347436 h 345887"/>
                  <a:gd name="connsiteX21" fmla="*/ 516 w 247799"/>
                  <a:gd name="connsiteY21" fmla="*/ 347436 h 345887"/>
                  <a:gd name="connsiteX22" fmla="*/ 0 w 247799"/>
                  <a:gd name="connsiteY22" fmla="*/ 0 h 345887"/>
                  <a:gd name="connsiteX23" fmla="*/ 0 w 247799"/>
                  <a:gd name="connsiteY23" fmla="*/ 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799" h="345887">
                    <a:moveTo>
                      <a:pt x="0" y="0"/>
                    </a:moveTo>
                    <a:lnTo>
                      <a:pt x="217857" y="0"/>
                    </a:lnTo>
                    <a:cubicBezTo>
                      <a:pt x="230247" y="0"/>
                      <a:pt x="240056" y="9809"/>
                      <a:pt x="240056" y="22199"/>
                    </a:cubicBezTo>
                    <a:lnTo>
                      <a:pt x="240056" y="22199"/>
                    </a:lnTo>
                    <a:cubicBezTo>
                      <a:pt x="240056" y="34589"/>
                      <a:pt x="230247" y="44397"/>
                      <a:pt x="217857" y="44397"/>
                    </a:cubicBezTo>
                    <a:lnTo>
                      <a:pt x="74340" y="44397"/>
                    </a:lnTo>
                    <a:cubicBezTo>
                      <a:pt x="61950" y="44397"/>
                      <a:pt x="52141" y="54206"/>
                      <a:pt x="52141" y="66596"/>
                    </a:cubicBezTo>
                    <a:lnTo>
                      <a:pt x="52141" y="123384"/>
                    </a:lnTo>
                    <a:cubicBezTo>
                      <a:pt x="52141" y="135774"/>
                      <a:pt x="61950" y="145582"/>
                      <a:pt x="74340" y="145582"/>
                    </a:cubicBezTo>
                    <a:lnTo>
                      <a:pt x="206500" y="145582"/>
                    </a:lnTo>
                    <a:cubicBezTo>
                      <a:pt x="218890" y="145582"/>
                      <a:pt x="228698" y="155391"/>
                      <a:pt x="228698" y="167781"/>
                    </a:cubicBezTo>
                    <a:lnTo>
                      <a:pt x="228698" y="167781"/>
                    </a:lnTo>
                    <a:cubicBezTo>
                      <a:pt x="228698" y="180171"/>
                      <a:pt x="218890" y="189980"/>
                      <a:pt x="206500" y="189980"/>
                    </a:cubicBezTo>
                    <a:lnTo>
                      <a:pt x="74340" y="189980"/>
                    </a:lnTo>
                    <a:cubicBezTo>
                      <a:pt x="61950" y="189980"/>
                      <a:pt x="52141" y="199789"/>
                      <a:pt x="52141" y="212179"/>
                    </a:cubicBezTo>
                    <a:lnTo>
                      <a:pt x="52141" y="280840"/>
                    </a:lnTo>
                    <a:cubicBezTo>
                      <a:pt x="52141" y="293230"/>
                      <a:pt x="61950" y="303039"/>
                      <a:pt x="74340" y="303039"/>
                    </a:cubicBezTo>
                    <a:lnTo>
                      <a:pt x="226117" y="303039"/>
                    </a:lnTo>
                    <a:cubicBezTo>
                      <a:pt x="238507" y="303039"/>
                      <a:pt x="248316" y="312848"/>
                      <a:pt x="248316" y="325238"/>
                    </a:cubicBezTo>
                    <a:lnTo>
                      <a:pt x="248316" y="325238"/>
                    </a:lnTo>
                    <a:cubicBezTo>
                      <a:pt x="248316" y="337628"/>
                      <a:pt x="238507" y="347436"/>
                      <a:pt x="226117" y="347436"/>
                    </a:cubicBezTo>
                    <a:lnTo>
                      <a:pt x="516" y="347436"/>
                    </a:lnTo>
                    <a:lnTo>
                      <a:pt x="0" y="0"/>
                    </a:lnTo>
                    <a:lnTo>
                      <a:pt x="0" y="0"/>
                    </a:lnTo>
                    <a:close/>
                  </a:path>
                </a:pathLst>
              </a:custGeom>
              <a:solidFill>
                <a:srgbClr val="3D3834"/>
              </a:solidFill>
              <a:ln w="51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F19C7F-DE23-4703-B7AA-E0C101DCC16A}"/>
                  </a:ext>
                </a:extLst>
              </p:cNvPr>
              <p:cNvSpPr/>
              <p:nvPr/>
            </p:nvSpPr>
            <p:spPr>
              <a:xfrm>
                <a:off x="3104634" y="5956444"/>
                <a:ext cx="268450" cy="345888"/>
              </a:xfrm>
              <a:custGeom>
                <a:avLst/>
                <a:gdLst>
                  <a:gd name="connsiteX0" fmla="*/ 273096 w 268449"/>
                  <a:gd name="connsiteY0" fmla="*/ 22715 h 345887"/>
                  <a:gd name="connsiteX1" fmla="*/ 273096 w 268449"/>
                  <a:gd name="connsiteY1" fmla="*/ 22715 h 345887"/>
                  <a:gd name="connsiteX2" fmla="*/ 250897 w 268449"/>
                  <a:gd name="connsiteY2" fmla="*/ 44914 h 345887"/>
                  <a:gd name="connsiteX3" fmla="*/ 184817 w 268449"/>
                  <a:gd name="connsiteY3" fmla="*/ 44914 h 345887"/>
                  <a:gd name="connsiteX4" fmla="*/ 162619 w 268449"/>
                  <a:gd name="connsiteY4" fmla="*/ 67113 h 345887"/>
                  <a:gd name="connsiteX5" fmla="*/ 162619 w 268449"/>
                  <a:gd name="connsiteY5" fmla="*/ 324721 h 345887"/>
                  <a:gd name="connsiteX6" fmla="*/ 140420 w 268449"/>
                  <a:gd name="connsiteY6" fmla="*/ 346920 h 345887"/>
                  <a:gd name="connsiteX7" fmla="*/ 132676 w 268449"/>
                  <a:gd name="connsiteY7" fmla="*/ 346920 h 345887"/>
                  <a:gd name="connsiteX8" fmla="*/ 110478 w 268449"/>
                  <a:gd name="connsiteY8" fmla="*/ 324721 h 345887"/>
                  <a:gd name="connsiteX9" fmla="*/ 110478 w 268449"/>
                  <a:gd name="connsiteY9" fmla="*/ 66596 h 345887"/>
                  <a:gd name="connsiteX10" fmla="*/ 88279 w 268449"/>
                  <a:gd name="connsiteY10" fmla="*/ 44398 h 345887"/>
                  <a:gd name="connsiteX11" fmla="*/ 22199 w 268449"/>
                  <a:gd name="connsiteY11" fmla="*/ 44398 h 345887"/>
                  <a:gd name="connsiteX12" fmla="*/ 0 w 268449"/>
                  <a:gd name="connsiteY12" fmla="*/ 22199 h 345887"/>
                  <a:gd name="connsiteX13" fmla="*/ 0 w 268449"/>
                  <a:gd name="connsiteY13" fmla="*/ 22199 h 345887"/>
                  <a:gd name="connsiteX14" fmla="*/ 22199 w 268449"/>
                  <a:gd name="connsiteY14" fmla="*/ 0 h 345887"/>
                  <a:gd name="connsiteX15" fmla="*/ 251414 w 268449"/>
                  <a:gd name="connsiteY15" fmla="*/ 0 h 345887"/>
                  <a:gd name="connsiteX16" fmla="*/ 273096 w 268449"/>
                  <a:gd name="connsiteY16" fmla="*/ 22715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449" h="345887">
                    <a:moveTo>
                      <a:pt x="273096" y="22715"/>
                    </a:moveTo>
                    <a:lnTo>
                      <a:pt x="273096" y="22715"/>
                    </a:lnTo>
                    <a:cubicBezTo>
                      <a:pt x="273096" y="35105"/>
                      <a:pt x="263287" y="44914"/>
                      <a:pt x="250897" y="44914"/>
                    </a:cubicBezTo>
                    <a:lnTo>
                      <a:pt x="184817" y="44914"/>
                    </a:lnTo>
                    <a:cubicBezTo>
                      <a:pt x="172427" y="44914"/>
                      <a:pt x="162619" y="54723"/>
                      <a:pt x="162619" y="67113"/>
                    </a:cubicBezTo>
                    <a:lnTo>
                      <a:pt x="162619" y="324721"/>
                    </a:lnTo>
                    <a:cubicBezTo>
                      <a:pt x="162619" y="337111"/>
                      <a:pt x="152810" y="346920"/>
                      <a:pt x="140420" y="346920"/>
                    </a:cubicBezTo>
                    <a:lnTo>
                      <a:pt x="132676" y="346920"/>
                    </a:lnTo>
                    <a:cubicBezTo>
                      <a:pt x="120286" y="346920"/>
                      <a:pt x="110478" y="337111"/>
                      <a:pt x="110478" y="324721"/>
                    </a:cubicBezTo>
                    <a:lnTo>
                      <a:pt x="110478" y="66596"/>
                    </a:lnTo>
                    <a:cubicBezTo>
                      <a:pt x="110478" y="54206"/>
                      <a:pt x="100669" y="44398"/>
                      <a:pt x="88279" y="44398"/>
                    </a:cubicBezTo>
                    <a:lnTo>
                      <a:pt x="22199" y="44398"/>
                    </a:lnTo>
                    <a:cubicBezTo>
                      <a:pt x="9809" y="44398"/>
                      <a:pt x="0" y="34589"/>
                      <a:pt x="0" y="22199"/>
                    </a:cubicBezTo>
                    <a:lnTo>
                      <a:pt x="0" y="22199"/>
                    </a:lnTo>
                    <a:cubicBezTo>
                      <a:pt x="0" y="9809"/>
                      <a:pt x="9809" y="0"/>
                      <a:pt x="22199" y="0"/>
                    </a:cubicBezTo>
                    <a:lnTo>
                      <a:pt x="251414" y="0"/>
                    </a:lnTo>
                    <a:cubicBezTo>
                      <a:pt x="263287" y="516"/>
                      <a:pt x="273096" y="10325"/>
                      <a:pt x="273096" y="22715"/>
                    </a:cubicBezTo>
                    <a:close/>
                  </a:path>
                </a:pathLst>
              </a:custGeom>
              <a:solidFill>
                <a:srgbClr val="3D3834"/>
              </a:solidFill>
              <a:ln w="51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688CE78-673B-46D2-A038-101EC9F38ABD}"/>
                  </a:ext>
                </a:extLst>
              </p:cNvPr>
              <p:cNvSpPr/>
              <p:nvPr/>
            </p:nvSpPr>
            <p:spPr>
              <a:xfrm>
                <a:off x="3420662"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1"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1"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077B12B-6497-4318-8B1E-77655DB4FA0A}"/>
                  </a:ext>
                </a:extLst>
              </p:cNvPr>
              <p:cNvSpPr/>
              <p:nvPr/>
            </p:nvSpPr>
            <p:spPr>
              <a:xfrm>
                <a:off x="4024157"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2"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2"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65ECF9F-09DF-4EB9-99C7-2C596E3C462C}"/>
                  </a:ext>
                </a:extLst>
              </p:cNvPr>
              <p:cNvSpPr/>
              <p:nvPr/>
            </p:nvSpPr>
            <p:spPr>
              <a:xfrm>
                <a:off x="3705346" y="5956960"/>
                <a:ext cx="283937" cy="345888"/>
              </a:xfrm>
              <a:custGeom>
                <a:avLst/>
                <a:gdLst>
                  <a:gd name="connsiteX0" fmla="*/ 160239 w 283937"/>
                  <a:gd name="connsiteY0" fmla="*/ 123900 h 345887"/>
                  <a:gd name="connsiteX1" fmla="*/ 232514 w 283937"/>
                  <a:gd name="connsiteY1" fmla="*/ 9809 h 345887"/>
                  <a:gd name="connsiteX2" fmla="*/ 249034 w 283937"/>
                  <a:gd name="connsiteY2" fmla="*/ 516 h 345887"/>
                  <a:gd name="connsiteX3" fmla="*/ 265554 w 283937"/>
                  <a:gd name="connsiteY3" fmla="*/ 516 h 345887"/>
                  <a:gd name="connsiteX4" fmla="*/ 282591 w 283937"/>
                  <a:gd name="connsiteY4" fmla="*/ 30459 h 345887"/>
                  <a:gd name="connsiteX5" fmla="*/ 172629 w 283937"/>
                  <a:gd name="connsiteY5" fmla="*/ 213728 h 345887"/>
                  <a:gd name="connsiteX6" fmla="*/ 170048 w 283937"/>
                  <a:gd name="connsiteY6" fmla="*/ 224053 h 345887"/>
                  <a:gd name="connsiteX7" fmla="*/ 170048 w 283937"/>
                  <a:gd name="connsiteY7" fmla="*/ 326786 h 345887"/>
                  <a:gd name="connsiteX8" fmla="*/ 150431 w 283937"/>
                  <a:gd name="connsiteY8" fmla="*/ 346404 h 345887"/>
                  <a:gd name="connsiteX9" fmla="*/ 134943 w 283937"/>
                  <a:gd name="connsiteY9" fmla="*/ 346404 h 345887"/>
                  <a:gd name="connsiteX10" fmla="*/ 115326 w 283937"/>
                  <a:gd name="connsiteY10" fmla="*/ 326786 h 345887"/>
                  <a:gd name="connsiteX11" fmla="*/ 115326 w 283937"/>
                  <a:gd name="connsiteY11" fmla="*/ 223536 h 345887"/>
                  <a:gd name="connsiteX12" fmla="*/ 112744 w 283937"/>
                  <a:gd name="connsiteY12" fmla="*/ 213211 h 345887"/>
                  <a:gd name="connsiteX13" fmla="*/ 2783 w 283937"/>
                  <a:gd name="connsiteY13" fmla="*/ 29942 h 345887"/>
                  <a:gd name="connsiteX14" fmla="*/ 19820 w 283937"/>
                  <a:gd name="connsiteY14" fmla="*/ 0 h 345887"/>
                  <a:gd name="connsiteX15" fmla="*/ 36340 w 283937"/>
                  <a:gd name="connsiteY15" fmla="*/ 0 h 345887"/>
                  <a:gd name="connsiteX16" fmla="*/ 52860 w 283937"/>
                  <a:gd name="connsiteY16" fmla="*/ 8776 h 345887"/>
                  <a:gd name="connsiteX17" fmla="*/ 127716 w 283937"/>
                  <a:gd name="connsiteY17" fmla="*/ 123384 h 345887"/>
                  <a:gd name="connsiteX18" fmla="*/ 160239 w 283937"/>
                  <a:gd name="connsiteY18" fmla="*/ 12390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937" h="345887">
                    <a:moveTo>
                      <a:pt x="160239" y="123900"/>
                    </a:moveTo>
                    <a:lnTo>
                      <a:pt x="232514" y="9809"/>
                    </a:lnTo>
                    <a:cubicBezTo>
                      <a:pt x="236128" y="4130"/>
                      <a:pt x="242323" y="516"/>
                      <a:pt x="249034" y="516"/>
                    </a:cubicBezTo>
                    <a:lnTo>
                      <a:pt x="265554" y="516"/>
                    </a:lnTo>
                    <a:cubicBezTo>
                      <a:pt x="281042" y="516"/>
                      <a:pt x="290334" y="17036"/>
                      <a:pt x="282591" y="30459"/>
                    </a:cubicBezTo>
                    <a:lnTo>
                      <a:pt x="172629" y="213728"/>
                    </a:lnTo>
                    <a:cubicBezTo>
                      <a:pt x="170564" y="216825"/>
                      <a:pt x="170048" y="220439"/>
                      <a:pt x="170048" y="224053"/>
                    </a:cubicBezTo>
                    <a:lnTo>
                      <a:pt x="170048" y="326786"/>
                    </a:lnTo>
                    <a:cubicBezTo>
                      <a:pt x="170048" y="337628"/>
                      <a:pt x="161272" y="346404"/>
                      <a:pt x="150431" y="346404"/>
                    </a:cubicBezTo>
                    <a:lnTo>
                      <a:pt x="134943" y="346404"/>
                    </a:lnTo>
                    <a:cubicBezTo>
                      <a:pt x="124102" y="346404"/>
                      <a:pt x="115326" y="337628"/>
                      <a:pt x="115326" y="326786"/>
                    </a:cubicBezTo>
                    <a:lnTo>
                      <a:pt x="115326" y="223536"/>
                    </a:lnTo>
                    <a:cubicBezTo>
                      <a:pt x="115326" y="219922"/>
                      <a:pt x="114293" y="216309"/>
                      <a:pt x="112744" y="213211"/>
                    </a:cubicBezTo>
                    <a:lnTo>
                      <a:pt x="2783" y="29942"/>
                    </a:lnTo>
                    <a:cubicBezTo>
                      <a:pt x="-4960" y="17036"/>
                      <a:pt x="4332" y="0"/>
                      <a:pt x="19820" y="0"/>
                    </a:cubicBezTo>
                    <a:lnTo>
                      <a:pt x="36340" y="0"/>
                    </a:lnTo>
                    <a:cubicBezTo>
                      <a:pt x="43051" y="0"/>
                      <a:pt x="49246" y="3614"/>
                      <a:pt x="52860" y="8776"/>
                    </a:cubicBezTo>
                    <a:lnTo>
                      <a:pt x="127716" y="123384"/>
                    </a:lnTo>
                    <a:cubicBezTo>
                      <a:pt x="134943" y="135774"/>
                      <a:pt x="152496" y="135774"/>
                      <a:pt x="160239" y="123900"/>
                    </a:cubicBezTo>
                    <a:close/>
                  </a:path>
                </a:pathLst>
              </a:custGeom>
              <a:solidFill>
                <a:srgbClr val="783CBD"/>
              </a:solidFill>
              <a:ln w="514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E72E75F-84E4-4CBB-9F00-A8E15CF7F219}"/>
                  </a:ext>
                </a:extLst>
              </p:cNvPr>
              <p:cNvSpPr/>
              <p:nvPr/>
            </p:nvSpPr>
            <p:spPr>
              <a:xfrm>
                <a:off x="1822270" y="5787625"/>
                <a:ext cx="268450" cy="691775"/>
              </a:xfrm>
              <a:custGeom>
                <a:avLst/>
                <a:gdLst>
                  <a:gd name="connsiteX0" fmla="*/ 0 w 268449"/>
                  <a:gd name="connsiteY0" fmla="*/ 102739 h 691775"/>
                  <a:gd name="connsiteX1" fmla="*/ 0 w 268449"/>
                  <a:gd name="connsiteY1" fmla="*/ 693329 h 691775"/>
                  <a:gd name="connsiteX2" fmla="*/ 2065 w 268449"/>
                  <a:gd name="connsiteY2" fmla="*/ 695394 h 691775"/>
                  <a:gd name="connsiteX3" fmla="*/ 224052 w 268449"/>
                  <a:gd name="connsiteY3" fmla="*/ 38724 h 691775"/>
                  <a:gd name="connsiteX4" fmla="*/ 270515 w 268449"/>
                  <a:gd name="connsiteY4" fmla="*/ 5 h 691775"/>
                  <a:gd name="connsiteX5" fmla="*/ 267417 w 268449"/>
                  <a:gd name="connsiteY5" fmla="*/ 5 h 691775"/>
                  <a:gd name="connsiteX6" fmla="*/ 0 w 268449"/>
                  <a:gd name="connsiteY6" fmla="*/ 102739 h 6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49" h="691775">
                    <a:moveTo>
                      <a:pt x="0" y="102739"/>
                    </a:moveTo>
                    <a:lnTo>
                      <a:pt x="0" y="693329"/>
                    </a:lnTo>
                    <a:cubicBezTo>
                      <a:pt x="516" y="693845"/>
                      <a:pt x="1549" y="694361"/>
                      <a:pt x="2065" y="695394"/>
                    </a:cubicBezTo>
                    <a:lnTo>
                      <a:pt x="224052" y="38724"/>
                    </a:lnTo>
                    <a:cubicBezTo>
                      <a:pt x="234893" y="13428"/>
                      <a:pt x="250381" y="521"/>
                      <a:pt x="270515" y="5"/>
                    </a:cubicBezTo>
                    <a:cubicBezTo>
                      <a:pt x="269482" y="5"/>
                      <a:pt x="268450" y="5"/>
                      <a:pt x="267417" y="5"/>
                    </a:cubicBezTo>
                    <a:cubicBezTo>
                      <a:pt x="164167" y="-511"/>
                      <a:pt x="70726" y="38724"/>
                      <a:pt x="0" y="102739"/>
                    </a:cubicBezTo>
                    <a:close/>
                  </a:path>
                </a:pathLst>
              </a:custGeom>
              <a:solidFill>
                <a:srgbClr val="783CBD"/>
              </a:solidFill>
              <a:ln w="51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FD02593-8A9E-4F8D-A8A0-7BF834609804}"/>
                  </a:ext>
                </a:extLst>
              </p:cNvPr>
              <p:cNvSpPr/>
              <p:nvPr/>
            </p:nvSpPr>
            <p:spPr>
              <a:xfrm>
                <a:off x="1873895" y="5884169"/>
                <a:ext cx="433649" cy="696938"/>
              </a:xfrm>
              <a:custGeom>
                <a:avLst/>
                <a:gdLst>
                  <a:gd name="connsiteX0" fmla="*/ 218373 w 433649"/>
                  <a:gd name="connsiteY0" fmla="*/ 0 h 696937"/>
                  <a:gd name="connsiteX1" fmla="*/ 8260 w 433649"/>
                  <a:gd name="connsiteY1" fmla="*/ 611240 h 696937"/>
                  <a:gd name="connsiteX2" fmla="*/ 0 w 433649"/>
                  <a:gd name="connsiteY2" fmla="*/ 636020 h 696937"/>
                  <a:gd name="connsiteX3" fmla="*/ 215792 w 433649"/>
                  <a:gd name="connsiteY3" fmla="*/ 699519 h 696937"/>
                  <a:gd name="connsiteX4" fmla="*/ 435715 w 433649"/>
                  <a:gd name="connsiteY4" fmla="*/ 633439 h 696937"/>
                  <a:gd name="connsiteX5" fmla="*/ 427454 w 433649"/>
                  <a:gd name="connsiteY5" fmla="*/ 609175 h 696937"/>
                  <a:gd name="connsiteX6" fmla="*/ 218373 w 433649"/>
                  <a:gd name="connsiteY6" fmla="*/ 0 h 6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49" h="696937">
                    <a:moveTo>
                      <a:pt x="218373" y="0"/>
                    </a:moveTo>
                    <a:lnTo>
                      <a:pt x="8260" y="611240"/>
                    </a:lnTo>
                    <a:lnTo>
                      <a:pt x="0" y="636020"/>
                    </a:lnTo>
                    <a:cubicBezTo>
                      <a:pt x="61950" y="676288"/>
                      <a:pt x="136290" y="699519"/>
                      <a:pt x="215792" y="699519"/>
                    </a:cubicBezTo>
                    <a:cubicBezTo>
                      <a:pt x="296843" y="699519"/>
                      <a:pt x="372732" y="675255"/>
                      <a:pt x="435715" y="633439"/>
                    </a:cubicBezTo>
                    <a:lnTo>
                      <a:pt x="427454" y="609175"/>
                    </a:lnTo>
                    <a:lnTo>
                      <a:pt x="218373" y="0"/>
                    </a:lnTo>
                    <a:close/>
                  </a:path>
                </a:pathLst>
              </a:custGeom>
              <a:solidFill>
                <a:srgbClr val="783CBD"/>
              </a:solidFill>
              <a:ln w="51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7862AB8-5070-46A6-AED0-1560B5DC02B7}"/>
                  </a:ext>
                </a:extLst>
              </p:cNvPr>
              <p:cNvSpPr/>
              <p:nvPr/>
            </p:nvSpPr>
            <p:spPr>
              <a:xfrm>
                <a:off x="1691143" y="5967802"/>
                <a:ext cx="61950" cy="433650"/>
              </a:xfrm>
              <a:custGeom>
                <a:avLst/>
                <a:gdLst>
                  <a:gd name="connsiteX0" fmla="*/ 64531 w 61949"/>
                  <a:gd name="connsiteY0" fmla="*/ 435199 h 433650"/>
                  <a:gd name="connsiteX1" fmla="*/ 64531 w 61949"/>
                  <a:gd name="connsiteY1" fmla="*/ 0 h 433650"/>
                  <a:gd name="connsiteX2" fmla="*/ 0 w 61949"/>
                  <a:gd name="connsiteY2" fmla="*/ 217341 h 433650"/>
                  <a:gd name="connsiteX3" fmla="*/ 64531 w 61949"/>
                  <a:gd name="connsiteY3" fmla="*/ 435199 h 433650"/>
                </a:gdLst>
                <a:ahLst/>
                <a:cxnLst>
                  <a:cxn ang="0">
                    <a:pos x="connsiteX0" y="connsiteY0"/>
                  </a:cxn>
                  <a:cxn ang="0">
                    <a:pos x="connsiteX1" y="connsiteY1"/>
                  </a:cxn>
                  <a:cxn ang="0">
                    <a:pos x="connsiteX2" y="connsiteY2"/>
                  </a:cxn>
                  <a:cxn ang="0">
                    <a:pos x="connsiteX3" y="connsiteY3"/>
                  </a:cxn>
                </a:cxnLst>
                <a:rect l="l" t="t" r="r" b="b"/>
                <a:pathLst>
                  <a:path w="61949" h="433650">
                    <a:moveTo>
                      <a:pt x="64531" y="435199"/>
                    </a:moveTo>
                    <a:lnTo>
                      <a:pt x="64531" y="0"/>
                    </a:lnTo>
                    <a:cubicBezTo>
                      <a:pt x="23747" y="62466"/>
                      <a:pt x="0" y="137322"/>
                      <a:pt x="0" y="217341"/>
                    </a:cubicBezTo>
                    <a:cubicBezTo>
                      <a:pt x="0" y="297876"/>
                      <a:pt x="23747" y="372216"/>
                      <a:pt x="64531" y="435199"/>
                    </a:cubicBezTo>
                    <a:close/>
                  </a:path>
                </a:pathLst>
              </a:custGeom>
              <a:solidFill>
                <a:srgbClr val="783CBD"/>
              </a:solidFill>
              <a:ln w="51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62ED093-3AFA-4001-8F5A-6837B811C469}"/>
                  </a:ext>
                </a:extLst>
              </p:cNvPr>
              <p:cNvSpPr/>
              <p:nvPr/>
            </p:nvSpPr>
            <p:spPr>
              <a:xfrm>
                <a:off x="2095366" y="5787114"/>
                <a:ext cx="268450" cy="686613"/>
              </a:xfrm>
              <a:custGeom>
                <a:avLst/>
                <a:gdLst>
                  <a:gd name="connsiteX0" fmla="*/ 44397 w 268449"/>
                  <a:gd name="connsiteY0" fmla="*/ 38719 h 686612"/>
                  <a:gd name="connsiteX1" fmla="*/ 264836 w 268449"/>
                  <a:gd name="connsiteY1" fmla="*/ 690226 h 686612"/>
                  <a:gd name="connsiteX2" fmla="*/ 268966 w 268449"/>
                  <a:gd name="connsiteY2" fmla="*/ 686613 h 686612"/>
                  <a:gd name="connsiteX3" fmla="*/ 268966 w 268449"/>
                  <a:gd name="connsiteY3" fmla="*/ 109961 h 686612"/>
                  <a:gd name="connsiteX4" fmla="*/ 0 w 268449"/>
                  <a:gd name="connsiteY4" fmla="*/ 0 h 686612"/>
                  <a:gd name="connsiteX5" fmla="*/ 44397 w 268449"/>
                  <a:gd name="connsiteY5" fmla="*/ 38719 h 68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449" h="686612">
                    <a:moveTo>
                      <a:pt x="44397" y="38719"/>
                    </a:moveTo>
                    <a:lnTo>
                      <a:pt x="264836" y="690226"/>
                    </a:lnTo>
                    <a:cubicBezTo>
                      <a:pt x="266385" y="689194"/>
                      <a:pt x="267417" y="687645"/>
                      <a:pt x="268966" y="686613"/>
                    </a:cubicBezTo>
                    <a:lnTo>
                      <a:pt x="268966" y="109961"/>
                    </a:lnTo>
                    <a:cubicBezTo>
                      <a:pt x="198240" y="43365"/>
                      <a:pt x="104282" y="1549"/>
                      <a:pt x="0" y="0"/>
                    </a:cubicBezTo>
                    <a:cubicBezTo>
                      <a:pt x="18585" y="1033"/>
                      <a:pt x="33556" y="13939"/>
                      <a:pt x="44397" y="38719"/>
                    </a:cubicBezTo>
                    <a:close/>
                  </a:path>
                </a:pathLst>
              </a:custGeom>
              <a:solidFill>
                <a:srgbClr val="783CBD"/>
              </a:solidFill>
              <a:ln w="51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4C6643A-B090-425E-9645-BFD7AC85109B}"/>
                  </a:ext>
                </a:extLst>
              </p:cNvPr>
              <p:cNvSpPr/>
              <p:nvPr/>
            </p:nvSpPr>
            <p:spPr>
              <a:xfrm>
                <a:off x="2092785" y="5787114"/>
                <a:ext cx="5162" cy="5163"/>
              </a:xfrm>
              <a:custGeom>
                <a:avLst/>
                <a:gdLst>
                  <a:gd name="connsiteX0" fmla="*/ 0 w 0"/>
                  <a:gd name="connsiteY0" fmla="*/ 0 h 0"/>
                  <a:gd name="connsiteX1" fmla="*/ 2581 w 0"/>
                  <a:gd name="connsiteY1" fmla="*/ 0 h 0"/>
                  <a:gd name="connsiteX2" fmla="*/ 1032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032" y="0"/>
                      <a:pt x="2065" y="0"/>
                      <a:pt x="2581" y="0"/>
                    </a:cubicBezTo>
                    <a:cubicBezTo>
                      <a:pt x="2065" y="0"/>
                      <a:pt x="1549" y="0"/>
                      <a:pt x="1032" y="0"/>
                    </a:cubicBezTo>
                    <a:cubicBezTo>
                      <a:pt x="516" y="0"/>
                      <a:pt x="0" y="0"/>
                      <a:pt x="0" y="0"/>
                    </a:cubicBezTo>
                    <a:close/>
                  </a:path>
                </a:pathLst>
              </a:custGeom>
              <a:solidFill>
                <a:srgbClr val="FFFFFF"/>
              </a:solidFill>
              <a:ln w="51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785AFF1-617A-43E2-B931-499B55C0F7A4}"/>
                  </a:ext>
                </a:extLst>
              </p:cNvPr>
              <p:cNvSpPr/>
              <p:nvPr/>
            </p:nvSpPr>
            <p:spPr>
              <a:xfrm>
                <a:off x="2428863" y="5955411"/>
                <a:ext cx="320075" cy="433650"/>
              </a:xfrm>
              <a:custGeom>
                <a:avLst/>
                <a:gdLst>
                  <a:gd name="connsiteX0" fmla="*/ 311815 w 320074"/>
                  <a:gd name="connsiteY0" fmla="*/ 0 h 433650"/>
                  <a:gd name="connsiteX1" fmla="*/ 262255 w 320074"/>
                  <a:gd name="connsiteY1" fmla="*/ 0 h 433650"/>
                  <a:gd name="connsiteX2" fmla="*/ 160037 w 320074"/>
                  <a:gd name="connsiteY2" fmla="*/ 268450 h 433650"/>
                  <a:gd name="connsiteX3" fmla="*/ 60401 w 320074"/>
                  <a:gd name="connsiteY3" fmla="*/ 0 h 433650"/>
                  <a:gd name="connsiteX4" fmla="*/ 0 w 320074"/>
                  <a:gd name="connsiteY4" fmla="*/ 0 h 433650"/>
                  <a:gd name="connsiteX5" fmla="*/ 0 w 320074"/>
                  <a:gd name="connsiteY5" fmla="*/ 12390 h 433650"/>
                  <a:gd name="connsiteX6" fmla="*/ 0 w 320074"/>
                  <a:gd name="connsiteY6" fmla="*/ 22199 h 433650"/>
                  <a:gd name="connsiteX7" fmla="*/ 0 w 320074"/>
                  <a:gd name="connsiteY7" fmla="*/ 293746 h 433650"/>
                  <a:gd name="connsiteX8" fmla="*/ 0 w 320074"/>
                  <a:gd name="connsiteY8" fmla="*/ 332981 h 433650"/>
                  <a:gd name="connsiteX9" fmla="*/ 0 w 320074"/>
                  <a:gd name="connsiteY9" fmla="*/ 437264 h 433650"/>
                  <a:gd name="connsiteX10" fmla="*/ 63499 w 320074"/>
                  <a:gd name="connsiteY10" fmla="*/ 229731 h 433650"/>
                  <a:gd name="connsiteX11" fmla="*/ 63499 w 320074"/>
                  <a:gd name="connsiteY11" fmla="*/ 201854 h 433650"/>
                  <a:gd name="connsiteX12" fmla="*/ 62982 w 320074"/>
                  <a:gd name="connsiteY12" fmla="*/ 172428 h 433650"/>
                  <a:gd name="connsiteX13" fmla="*/ 60917 w 320074"/>
                  <a:gd name="connsiteY13" fmla="*/ 134225 h 433650"/>
                  <a:gd name="connsiteX14" fmla="*/ 132160 w 320074"/>
                  <a:gd name="connsiteY14" fmla="*/ 324721 h 433650"/>
                  <a:gd name="connsiteX15" fmla="*/ 162619 w 320074"/>
                  <a:gd name="connsiteY15" fmla="*/ 345888 h 433650"/>
                  <a:gd name="connsiteX16" fmla="*/ 193077 w 320074"/>
                  <a:gd name="connsiteY16" fmla="*/ 324721 h 433650"/>
                  <a:gd name="connsiteX17" fmla="*/ 271031 w 320074"/>
                  <a:gd name="connsiteY17" fmla="*/ 111510 h 433650"/>
                  <a:gd name="connsiteX18" fmla="*/ 271031 w 320074"/>
                  <a:gd name="connsiteY18" fmla="*/ 345888 h 433650"/>
                  <a:gd name="connsiteX19" fmla="*/ 323172 w 320074"/>
                  <a:gd name="connsiteY19" fmla="*/ 345888 h 433650"/>
                  <a:gd name="connsiteX20" fmla="*/ 323172 w 320074"/>
                  <a:gd name="connsiteY20" fmla="*/ 11358 h 433650"/>
                  <a:gd name="connsiteX21" fmla="*/ 311815 w 320074"/>
                  <a:gd name="connsiteY21" fmla="*/ 0 h 4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074" h="433650">
                    <a:moveTo>
                      <a:pt x="311815" y="0"/>
                    </a:moveTo>
                    <a:lnTo>
                      <a:pt x="262255" y="0"/>
                    </a:lnTo>
                    <a:lnTo>
                      <a:pt x="160037" y="268450"/>
                    </a:lnTo>
                    <a:lnTo>
                      <a:pt x="60401" y="0"/>
                    </a:lnTo>
                    <a:lnTo>
                      <a:pt x="0" y="0"/>
                    </a:lnTo>
                    <a:lnTo>
                      <a:pt x="0" y="12390"/>
                    </a:lnTo>
                    <a:lnTo>
                      <a:pt x="0" y="22199"/>
                    </a:lnTo>
                    <a:lnTo>
                      <a:pt x="0" y="293746"/>
                    </a:lnTo>
                    <a:lnTo>
                      <a:pt x="0" y="332981"/>
                    </a:lnTo>
                    <a:lnTo>
                      <a:pt x="0" y="437264"/>
                    </a:lnTo>
                    <a:cubicBezTo>
                      <a:pt x="37170" y="376863"/>
                      <a:pt x="63499" y="305620"/>
                      <a:pt x="63499" y="229731"/>
                    </a:cubicBezTo>
                    <a:cubicBezTo>
                      <a:pt x="63499" y="220439"/>
                      <a:pt x="64015" y="211146"/>
                      <a:pt x="63499" y="201854"/>
                    </a:cubicBezTo>
                    <a:cubicBezTo>
                      <a:pt x="64015" y="192045"/>
                      <a:pt x="62982" y="182236"/>
                      <a:pt x="62982" y="172428"/>
                    </a:cubicBezTo>
                    <a:cubicBezTo>
                      <a:pt x="62982" y="159521"/>
                      <a:pt x="62466" y="146615"/>
                      <a:pt x="60917" y="134225"/>
                    </a:cubicBezTo>
                    <a:lnTo>
                      <a:pt x="132160" y="324721"/>
                    </a:lnTo>
                    <a:cubicBezTo>
                      <a:pt x="136806" y="337628"/>
                      <a:pt x="149196" y="345888"/>
                      <a:pt x="162619" y="345888"/>
                    </a:cubicBezTo>
                    <a:cubicBezTo>
                      <a:pt x="176041" y="345888"/>
                      <a:pt x="188431" y="337628"/>
                      <a:pt x="193077" y="324721"/>
                    </a:cubicBezTo>
                    <a:lnTo>
                      <a:pt x="271031" y="111510"/>
                    </a:lnTo>
                    <a:lnTo>
                      <a:pt x="271031" y="345888"/>
                    </a:lnTo>
                    <a:lnTo>
                      <a:pt x="323172" y="345888"/>
                    </a:lnTo>
                    <a:lnTo>
                      <a:pt x="323172" y="11358"/>
                    </a:lnTo>
                    <a:cubicBezTo>
                      <a:pt x="323172" y="5163"/>
                      <a:pt x="318010" y="0"/>
                      <a:pt x="311815" y="0"/>
                    </a:cubicBezTo>
                    <a:close/>
                  </a:path>
                </a:pathLst>
              </a:custGeom>
              <a:solidFill>
                <a:srgbClr val="3D3834"/>
              </a:solidFill>
              <a:ln w="5144" cap="flat">
                <a:noFill/>
                <a:prstDash val="solid"/>
                <a:miter/>
              </a:ln>
            </p:spPr>
            <p:txBody>
              <a:bodyPr rtlCol="0" anchor="ctr"/>
              <a:lstStyle/>
              <a:p>
                <a:endParaRPr lang="en-US"/>
              </a:p>
            </p:txBody>
          </p:sp>
        </p:grpSp>
        <p:pic>
          <p:nvPicPr>
            <p:cNvPr id="26" name="Picture 25">
              <a:extLst>
                <a:ext uri="{FF2B5EF4-FFF2-40B4-BE49-F238E27FC236}">
                  <a16:creationId xmlns:a16="http://schemas.microsoft.com/office/drawing/2014/main" id="{A8625174-B71B-4E59-ACAE-5EAEAA7372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1181" y="6146710"/>
              <a:ext cx="2339594" cy="731816"/>
            </a:xfrm>
            <a:prstGeom prst="rect">
              <a:avLst/>
            </a:prstGeom>
          </p:spPr>
        </p:pic>
      </p:grpSp>
      <p:sp>
        <p:nvSpPr>
          <p:cNvPr id="38" name="Footer Placeholder 21">
            <a:extLst>
              <a:ext uri="{FF2B5EF4-FFF2-40B4-BE49-F238E27FC236}">
                <a16:creationId xmlns:a16="http://schemas.microsoft.com/office/drawing/2014/main" id="{E64C09F6-39B9-4FBD-B81D-4382AD18ACF4}"/>
              </a:ext>
            </a:extLst>
          </p:cNvPr>
          <p:cNvSpPr>
            <a:spLocks noGrp="1"/>
          </p:cNvSpPr>
          <p:nvPr>
            <p:ph type="ftr" sz="quarter" idx="10"/>
          </p:nvPr>
        </p:nvSpPr>
        <p:spPr>
          <a:xfrm>
            <a:off x="4783953" y="37932"/>
            <a:ext cx="2719570" cy="271923"/>
          </a:xfrm>
        </p:spPr>
        <p:txBody>
          <a:bodyPr/>
          <a:lstStyle>
            <a:lvl1pPr>
              <a:defRPr b="1">
                <a:solidFill>
                  <a:schemeClr val="bg1"/>
                </a:solidFill>
              </a:defRPr>
            </a:lvl1pPr>
          </a:lstStyle>
          <a:p>
            <a:r>
              <a:rPr lang="de-CH" dirty="0"/>
              <a:t>#PSSATPARIS2019</a:t>
            </a:r>
          </a:p>
        </p:txBody>
      </p:sp>
    </p:spTree>
    <p:extLst>
      <p:ext uri="{BB962C8B-B14F-4D97-AF65-F5344CB8AC3E}">
        <p14:creationId xmlns:p14="http://schemas.microsoft.com/office/powerpoint/2010/main" val="1806267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027B7D-C642-47E6-A23E-EFE6F627E0D6}"/>
              </a:ext>
            </a:extLst>
          </p:cNvPr>
          <p:cNvSpPr txBox="1">
            <a:spLocks noGrp="1"/>
          </p:cNvSpPr>
          <p:nvPr>
            <p:ph type="title" orient="vert"/>
          </p:nvPr>
        </p:nvSpPr>
        <p:spPr>
          <a:xfrm>
            <a:off x="8724903" y="365129"/>
            <a:ext cx="2628899" cy="5811834"/>
          </a:xfrm>
          <a:prstGeom prst="rect">
            <a:avLst/>
          </a:prstGeom>
        </p:spPr>
        <p:txBody>
          <a:bodyPr vert="eaVert"/>
          <a:lstStyle>
            <a:lvl1pPr>
              <a:defRPr/>
            </a:lvl1pPr>
          </a:lstStyle>
          <a:p>
            <a:pPr lvl="0"/>
            <a:r>
              <a:rPr lang="en-US"/>
              <a:t>Click to edit Master title style</a:t>
            </a:r>
            <a:endParaRPr lang="fr-FR"/>
          </a:p>
        </p:txBody>
      </p:sp>
      <p:sp>
        <p:nvSpPr>
          <p:cNvPr id="3" name="Vertical Text Placeholder 2">
            <a:extLst>
              <a:ext uri="{FF2B5EF4-FFF2-40B4-BE49-F238E27FC236}">
                <a16:creationId xmlns:a16="http://schemas.microsoft.com/office/drawing/2014/main" id="{28813CAF-A1BE-4FFD-A492-41541CF2329B}"/>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grpSp>
        <p:nvGrpSpPr>
          <p:cNvPr id="23" name="Group 22">
            <a:extLst>
              <a:ext uri="{FF2B5EF4-FFF2-40B4-BE49-F238E27FC236}">
                <a16:creationId xmlns:a16="http://schemas.microsoft.com/office/drawing/2014/main" id="{F435D7BC-EAFA-4AAC-A56D-C6A0212BC4AB}"/>
              </a:ext>
            </a:extLst>
          </p:cNvPr>
          <p:cNvGrpSpPr/>
          <p:nvPr userDrawn="1"/>
        </p:nvGrpSpPr>
        <p:grpSpPr>
          <a:xfrm>
            <a:off x="1367917" y="6153624"/>
            <a:ext cx="9456166" cy="704376"/>
            <a:chOff x="939586" y="6146710"/>
            <a:chExt cx="9851189" cy="731816"/>
          </a:xfrm>
        </p:grpSpPr>
        <p:pic>
          <p:nvPicPr>
            <p:cNvPr id="8" name="Picture 7" descr="A close up of a sign&#10;&#10;Description automatically generated">
              <a:extLst>
                <a:ext uri="{FF2B5EF4-FFF2-40B4-BE49-F238E27FC236}">
                  <a16:creationId xmlns:a16="http://schemas.microsoft.com/office/drawing/2014/main" id="{041A613D-354B-49FD-9128-B87885886A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586" y="6228604"/>
              <a:ext cx="4118142" cy="571672"/>
            </a:xfrm>
            <a:prstGeom prst="rect">
              <a:avLst/>
            </a:prstGeom>
          </p:spPr>
        </p:pic>
        <p:grpSp>
          <p:nvGrpSpPr>
            <p:cNvPr id="10" name="Graphic 8">
              <a:extLst>
                <a:ext uri="{FF2B5EF4-FFF2-40B4-BE49-F238E27FC236}">
                  <a16:creationId xmlns:a16="http://schemas.microsoft.com/office/drawing/2014/main" id="{980B225A-98E5-4272-9BFA-97E89F647BD7}"/>
                </a:ext>
              </a:extLst>
            </p:cNvPr>
            <p:cNvGrpSpPr/>
            <p:nvPr userDrawn="1"/>
          </p:nvGrpSpPr>
          <p:grpSpPr>
            <a:xfrm>
              <a:off x="5473152" y="6263469"/>
              <a:ext cx="2294931" cy="577966"/>
              <a:chOff x="1691143" y="5787114"/>
              <a:chExt cx="2575651" cy="793993"/>
            </a:xfrm>
          </p:grpSpPr>
          <p:sp>
            <p:nvSpPr>
              <p:cNvPr id="12" name="Freeform: Shape 11">
                <a:extLst>
                  <a:ext uri="{FF2B5EF4-FFF2-40B4-BE49-F238E27FC236}">
                    <a16:creationId xmlns:a16="http://schemas.microsoft.com/office/drawing/2014/main" id="{EEAEEE56-C2A9-4496-88E0-06FD81E588F3}"/>
                  </a:ext>
                </a:extLst>
              </p:cNvPr>
              <p:cNvSpPr/>
              <p:nvPr/>
            </p:nvSpPr>
            <p:spPr>
              <a:xfrm>
                <a:off x="2811920" y="5956960"/>
                <a:ext cx="247800" cy="345888"/>
              </a:xfrm>
              <a:custGeom>
                <a:avLst/>
                <a:gdLst>
                  <a:gd name="connsiteX0" fmla="*/ 0 w 247799"/>
                  <a:gd name="connsiteY0" fmla="*/ 0 h 345887"/>
                  <a:gd name="connsiteX1" fmla="*/ 217857 w 247799"/>
                  <a:gd name="connsiteY1" fmla="*/ 0 h 345887"/>
                  <a:gd name="connsiteX2" fmla="*/ 240056 w 247799"/>
                  <a:gd name="connsiteY2" fmla="*/ 22199 h 345887"/>
                  <a:gd name="connsiteX3" fmla="*/ 240056 w 247799"/>
                  <a:gd name="connsiteY3" fmla="*/ 22199 h 345887"/>
                  <a:gd name="connsiteX4" fmla="*/ 217857 w 247799"/>
                  <a:gd name="connsiteY4" fmla="*/ 44397 h 345887"/>
                  <a:gd name="connsiteX5" fmla="*/ 74340 w 247799"/>
                  <a:gd name="connsiteY5" fmla="*/ 44397 h 345887"/>
                  <a:gd name="connsiteX6" fmla="*/ 52141 w 247799"/>
                  <a:gd name="connsiteY6" fmla="*/ 66596 h 345887"/>
                  <a:gd name="connsiteX7" fmla="*/ 52141 w 247799"/>
                  <a:gd name="connsiteY7" fmla="*/ 123384 h 345887"/>
                  <a:gd name="connsiteX8" fmla="*/ 74340 w 247799"/>
                  <a:gd name="connsiteY8" fmla="*/ 145582 h 345887"/>
                  <a:gd name="connsiteX9" fmla="*/ 206500 w 247799"/>
                  <a:gd name="connsiteY9" fmla="*/ 145582 h 345887"/>
                  <a:gd name="connsiteX10" fmla="*/ 228698 w 247799"/>
                  <a:gd name="connsiteY10" fmla="*/ 167781 h 345887"/>
                  <a:gd name="connsiteX11" fmla="*/ 228698 w 247799"/>
                  <a:gd name="connsiteY11" fmla="*/ 167781 h 345887"/>
                  <a:gd name="connsiteX12" fmla="*/ 206500 w 247799"/>
                  <a:gd name="connsiteY12" fmla="*/ 189980 h 345887"/>
                  <a:gd name="connsiteX13" fmla="*/ 74340 w 247799"/>
                  <a:gd name="connsiteY13" fmla="*/ 189980 h 345887"/>
                  <a:gd name="connsiteX14" fmla="*/ 52141 w 247799"/>
                  <a:gd name="connsiteY14" fmla="*/ 212179 h 345887"/>
                  <a:gd name="connsiteX15" fmla="*/ 52141 w 247799"/>
                  <a:gd name="connsiteY15" fmla="*/ 280840 h 345887"/>
                  <a:gd name="connsiteX16" fmla="*/ 74340 w 247799"/>
                  <a:gd name="connsiteY16" fmla="*/ 303039 h 345887"/>
                  <a:gd name="connsiteX17" fmla="*/ 226117 w 247799"/>
                  <a:gd name="connsiteY17" fmla="*/ 303039 h 345887"/>
                  <a:gd name="connsiteX18" fmla="*/ 248316 w 247799"/>
                  <a:gd name="connsiteY18" fmla="*/ 325238 h 345887"/>
                  <a:gd name="connsiteX19" fmla="*/ 248316 w 247799"/>
                  <a:gd name="connsiteY19" fmla="*/ 325238 h 345887"/>
                  <a:gd name="connsiteX20" fmla="*/ 226117 w 247799"/>
                  <a:gd name="connsiteY20" fmla="*/ 347436 h 345887"/>
                  <a:gd name="connsiteX21" fmla="*/ 516 w 247799"/>
                  <a:gd name="connsiteY21" fmla="*/ 347436 h 345887"/>
                  <a:gd name="connsiteX22" fmla="*/ 0 w 247799"/>
                  <a:gd name="connsiteY22" fmla="*/ 0 h 345887"/>
                  <a:gd name="connsiteX23" fmla="*/ 0 w 247799"/>
                  <a:gd name="connsiteY23" fmla="*/ 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799" h="345887">
                    <a:moveTo>
                      <a:pt x="0" y="0"/>
                    </a:moveTo>
                    <a:lnTo>
                      <a:pt x="217857" y="0"/>
                    </a:lnTo>
                    <a:cubicBezTo>
                      <a:pt x="230247" y="0"/>
                      <a:pt x="240056" y="9809"/>
                      <a:pt x="240056" y="22199"/>
                    </a:cubicBezTo>
                    <a:lnTo>
                      <a:pt x="240056" y="22199"/>
                    </a:lnTo>
                    <a:cubicBezTo>
                      <a:pt x="240056" y="34589"/>
                      <a:pt x="230247" y="44397"/>
                      <a:pt x="217857" y="44397"/>
                    </a:cubicBezTo>
                    <a:lnTo>
                      <a:pt x="74340" y="44397"/>
                    </a:lnTo>
                    <a:cubicBezTo>
                      <a:pt x="61950" y="44397"/>
                      <a:pt x="52141" y="54206"/>
                      <a:pt x="52141" y="66596"/>
                    </a:cubicBezTo>
                    <a:lnTo>
                      <a:pt x="52141" y="123384"/>
                    </a:lnTo>
                    <a:cubicBezTo>
                      <a:pt x="52141" y="135774"/>
                      <a:pt x="61950" y="145582"/>
                      <a:pt x="74340" y="145582"/>
                    </a:cubicBezTo>
                    <a:lnTo>
                      <a:pt x="206500" y="145582"/>
                    </a:lnTo>
                    <a:cubicBezTo>
                      <a:pt x="218890" y="145582"/>
                      <a:pt x="228698" y="155391"/>
                      <a:pt x="228698" y="167781"/>
                    </a:cubicBezTo>
                    <a:lnTo>
                      <a:pt x="228698" y="167781"/>
                    </a:lnTo>
                    <a:cubicBezTo>
                      <a:pt x="228698" y="180171"/>
                      <a:pt x="218890" y="189980"/>
                      <a:pt x="206500" y="189980"/>
                    </a:cubicBezTo>
                    <a:lnTo>
                      <a:pt x="74340" y="189980"/>
                    </a:lnTo>
                    <a:cubicBezTo>
                      <a:pt x="61950" y="189980"/>
                      <a:pt x="52141" y="199789"/>
                      <a:pt x="52141" y="212179"/>
                    </a:cubicBezTo>
                    <a:lnTo>
                      <a:pt x="52141" y="280840"/>
                    </a:lnTo>
                    <a:cubicBezTo>
                      <a:pt x="52141" y="293230"/>
                      <a:pt x="61950" y="303039"/>
                      <a:pt x="74340" y="303039"/>
                    </a:cubicBezTo>
                    <a:lnTo>
                      <a:pt x="226117" y="303039"/>
                    </a:lnTo>
                    <a:cubicBezTo>
                      <a:pt x="238507" y="303039"/>
                      <a:pt x="248316" y="312848"/>
                      <a:pt x="248316" y="325238"/>
                    </a:cubicBezTo>
                    <a:lnTo>
                      <a:pt x="248316" y="325238"/>
                    </a:lnTo>
                    <a:cubicBezTo>
                      <a:pt x="248316" y="337628"/>
                      <a:pt x="238507" y="347436"/>
                      <a:pt x="226117" y="347436"/>
                    </a:cubicBezTo>
                    <a:lnTo>
                      <a:pt x="516" y="347436"/>
                    </a:lnTo>
                    <a:lnTo>
                      <a:pt x="0" y="0"/>
                    </a:lnTo>
                    <a:lnTo>
                      <a:pt x="0" y="0"/>
                    </a:lnTo>
                    <a:close/>
                  </a:path>
                </a:pathLst>
              </a:custGeom>
              <a:solidFill>
                <a:srgbClr val="3D3834"/>
              </a:solidFill>
              <a:ln w="514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B82D4A9-BD8D-4A1B-845E-F6D03E4E3DC4}"/>
                  </a:ext>
                </a:extLst>
              </p:cNvPr>
              <p:cNvSpPr/>
              <p:nvPr/>
            </p:nvSpPr>
            <p:spPr>
              <a:xfrm>
                <a:off x="3104634" y="5956444"/>
                <a:ext cx="268450" cy="345888"/>
              </a:xfrm>
              <a:custGeom>
                <a:avLst/>
                <a:gdLst>
                  <a:gd name="connsiteX0" fmla="*/ 273096 w 268449"/>
                  <a:gd name="connsiteY0" fmla="*/ 22715 h 345887"/>
                  <a:gd name="connsiteX1" fmla="*/ 273096 w 268449"/>
                  <a:gd name="connsiteY1" fmla="*/ 22715 h 345887"/>
                  <a:gd name="connsiteX2" fmla="*/ 250897 w 268449"/>
                  <a:gd name="connsiteY2" fmla="*/ 44914 h 345887"/>
                  <a:gd name="connsiteX3" fmla="*/ 184817 w 268449"/>
                  <a:gd name="connsiteY3" fmla="*/ 44914 h 345887"/>
                  <a:gd name="connsiteX4" fmla="*/ 162619 w 268449"/>
                  <a:gd name="connsiteY4" fmla="*/ 67113 h 345887"/>
                  <a:gd name="connsiteX5" fmla="*/ 162619 w 268449"/>
                  <a:gd name="connsiteY5" fmla="*/ 324721 h 345887"/>
                  <a:gd name="connsiteX6" fmla="*/ 140420 w 268449"/>
                  <a:gd name="connsiteY6" fmla="*/ 346920 h 345887"/>
                  <a:gd name="connsiteX7" fmla="*/ 132676 w 268449"/>
                  <a:gd name="connsiteY7" fmla="*/ 346920 h 345887"/>
                  <a:gd name="connsiteX8" fmla="*/ 110478 w 268449"/>
                  <a:gd name="connsiteY8" fmla="*/ 324721 h 345887"/>
                  <a:gd name="connsiteX9" fmla="*/ 110478 w 268449"/>
                  <a:gd name="connsiteY9" fmla="*/ 66596 h 345887"/>
                  <a:gd name="connsiteX10" fmla="*/ 88279 w 268449"/>
                  <a:gd name="connsiteY10" fmla="*/ 44398 h 345887"/>
                  <a:gd name="connsiteX11" fmla="*/ 22199 w 268449"/>
                  <a:gd name="connsiteY11" fmla="*/ 44398 h 345887"/>
                  <a:gd name="connsiteX12" fmla="*/ 0 w 268449"/>
                  <a:gd name="connsiteY12" fmla="*/ 22199 h 345887"/>
                  <a:gd name="connsiteX13" fmla="*/ 0 w 268449"/>
                  <a:gd name="connsiteY13" fmla="*/ 22199 h 345887"/>
                  <a:gd name="connsiteX14" fmla="*/ 22199 w 268449"/>
                  <a:gd name="connsiteY14" fmla="*/ 0 h 345887"/>
                  <a:gd name="connsiteX15" fmla="*/ 251414 w 268449"/>
                  <a:gd name="connsiteY15" fmla="*/ 0 h 345887"/>
                  <a:gd name="connsiteX16" fmla="*/ 273096 w 268449"/>
                  <a:gd name="connsiteY16" fmla="*/ 22715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449" h="345887">
                    <a:moveTo>
                      <a:pt x="273096" y="22715"/>
                    </a:moveTo>
                    <a:lnTo>
                      <a:pt x="273096" y="22715"/>
                    </a:lnTo>
                    <a:cubicBezTo>
                      <a:pt x="273096" y="35105"/>
                      <a:pt x="263287" y="44914"/>
                      <a:pt x="250897" y="44914"/>
                    </a:cubicBezTo>
                    <a:lnTo>
                      <a:pt x="184817" y="44914"/>
                    </a:lnTo>
                    <a:cubicBezTo>
                      <a:pt x="172427" y="44914"/>
                      <a:pt x="162619" y="54723"/>
                      <a:pt x="162619" y="67113"/>
                    </a:cubicBezTo>
                    <a:lnTo>
                      <a:pt x="162619" y="324721"/>
                    </a:lnTo>
                    <a:cubicBezTo>
                      <a:pt x="162619" y="337111"/>
                      <a:pt x="152810" y="346920"/>
                      <a:pt x="140420" y="346920"/>
                    </a:cubicBezTo>
                    <a:lnTo>
                      <a:pt x="132676" y="346920"/>
                    </a:lnTo>
                    <a:cubicBezTo>
                      <a:pt x="120286" y="346920"/>
                      <a:pt x="110478" y="337111"/>
                      <a:pt x="110478" y="324721"/>
                    </a:cubicBezTo>
                    <a:lnTo>
                      <a:pt x="110478" y="66596"/>
                    </a:lnTo>
                    <a:cubicBezTo>
                      <a:pt x="110478" y="54206"/>
                      <a:pt x="100669" y="44398"/>
                      <a:pt x="88279" y="44398"/>
                    </a:cubicBezTo>
                    <a:lnTo>
                      <a:pt x="22199" y="44398"/>
                    </a:lnTo>
                    <a:cubicBezTo>
                      <a:pt x="9809" y="44398"/>
                      <a:pt x="0" y="34589"/>
                      <a:pt x="0" y="22199"/>
                    </a:cubicBezTo>
                    <a:lnTo>
                      <a:pt x="0" y="22199"/>
                    </a:lnTo>
                    <a:cubicBezTo>
                      <a:pt x="0" y="9809"/>
                      <a:pt x="9809" y="0"/>
                      <a:pt x="22199" y="0"/>
                    </a:cubicBezTo>
                    <a:lnTo>
                      <a:pt x="251414" y="0"/>
                    </a:lnTo>
                    <a:cubicBezTo>
                      <a:pt x="263287" y="516"/>
                      <a:pt x="273096" y="10325"/>
                      <a:pt x="273096" y="22715"/>
                    </a:cubicBezTo>
                    <a:close/>
                  </a:path>
                </a:pathLst>
              </a:custGeom>
              <a:solidFill>
                <a:srgbClr val="3D3834"/>
              </a:solidFill>
              <a:ln w="514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2CC13A80-414A-41F4-B622-D57DC2CE56CE}"/>
                  </a:ext>
                </a:extLst>
              </p:cNvPr>
              <p:cNvSpPr/>
              <p:nvPr/>
            </p:nvSpPr>
            <p:spPr>
              <a:xfrm>
                <a:off x="3420662"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1"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1"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7CC49-A5FD-49CF-AADD-F91522166AE8}"/>
                  </a:ext>
                </a:extLst>
              </p:cNvPr>
              <p:cNvSpPr/>
              <p:nvPr/>
            </p:nvSpPr>
            <p:spPr>
              <a:xfrm>
                <a:off x="4024157"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2"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2"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588FB57-ADCF-4A9B-8655-699C5C6105AB}"/>
                  </a:ext>
                </a:extLst>
              </p:cNvPr>
              <p:cNvSpPr/>
              <p:nvPr/>
            </p:nvSpPr>
            <p:spPr>
              <a:xfrm>
                <a:off x="3705346" y="5956960"/>
                <a:ext cx="283937" cy="345888"/>
              </a:xfrm>
              <a:custGeom>
                <a:avLst/>
                <a:gdLst>
                  <a:gd name="connsiteX0" fmla="*/ 160239 w 283937"/>
                  <a:gd name="connsiteY0" fmla="*/ 123900 h 345887"/>
                  <a:gd name="connsiteX1" fmla="*/ 232514 w 283937"/>
                  <a:gd name="connsiteY1" fmla="*/ 9809 h 345887"/>
                  <a:gd name="connsiteX2" fmla="*/ 249034 w 283937"/>
                  <a:gd name="connsiteY2" fmla="*/ 516 h 345887"/>
                  <a:gd name="connsiteX3" fmla="*/ 265554 w 283937"/>
                  <a:gd name="connsiteY3" fmla="*/ 516 h 345887"/>
                  <a:gd name="connsiteX4" fmla="*/ 282591 w 283937"/>
                  <a:gd name="connsiteY4" fmla="*/ 30459 h 345887"/>
                  <a:gd name="connsiteX5" fmla="*/ 172629 w 283937"/>
                  <a:gd name="connsiteY5" fmla="*/ 213728 h 345887"/>
                  <a:gd name="connsiteX6" fmla="*/ 170048 w 283937"/>
                  <a:gd name="connsiteY6" fmla="*/ 224053 h 345887"/>
                  <a:gd name="connsiteX7" fmla="*/ 170048 w 283937"/>
                  <a:gd name="connsiteY7" fmla="*/ 326786 h 345887"/>
                  <a:gd name="connsiteX8" fmla="*/ 150431 w 283937"/>
                  <a:gd name="connsiteY8" fmla="*/ 346404 h 345887"/>
                  <a:gd name="connsiteX9" fmla="*/ 134943 w 283937"/>
                  <a:gd name="connsiteY9" fmla="*/ 346404 h 345887"/>
                  <a:gd name="connsiteX10" fmla="*/ 115326 w 283937"/>
                  <a:gd name="connsiteY10" fmla="*/ 326786 h 345887"/>
                  <a:gd name="connsiteX11" fmla="*/ 115326 w 283937"/>
                  <a:gd name="connsiteY11" fmla="*/ 223536 h 345887"/>
                  <a:gd name="connsiteX12" fmla="*/ 112744 w 283937"/>
                  <a:gd name="connsiteY12" fmla="*/ 213211 h 345887"/>
                  <a:gd name="connsiteX13" fmla="*/ 2783 w 283937"/>
                  <a:gd name="connsiteY13" fmla="*/ 29942 h 345887"/>
                  <a:gd name="connsiteX14" fmla="*/ 19820 w 283937"/>
                  <a:gd name="connsiteY14" fmla="*/ 0 h 345887"/>
                  <a:gd name="connsiteX15" fmla="*/ 36340 w 283937"/>
                  <a:gd name="connsiteY15" fmla="*/ 0 h 345887"/>
                  <a:gd name="connsiteX16" fmla="*/ 52860 w 283937"/>
                  <a:gd name="connsiteY16" fmla="*/ 8776 h 345887"/>
                  <a:gd name="connsiteX17" fmla="*/ 127716 w 283937"/>
                  <a:gd name="connsiteY17" fmla="*/ 123384 h 345887"/>
                  <a:gd name="connsiteX18" fmla="*/ 160239 w 283937"/>
                  <a:gd name="connsiteY18" fmla="*/ 12390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937" h="345887">
                    <a:moveTo>
                      <a:pt x="160239" y="123900"/>
                    </a:moveTo>
                    <a:lnTo>
                      <a:pt x="232514" y="9809"/>
                    </a:lnTo>
                    <a:cubicBezTo>
                      <a:pt x="236128" y="4130"/>
                      <a:pt x="242323" y="516"/>
                      <a:pt x="249034" y="516"/>
                    </a:cubicBezTo>
                    <a:lnTo>
                      <a:pt x="265554" y="516"/>
                    </a:lnTo>
                    <a:cubicBezTo>
                      <a:pt x="281042" y="516"/>
                      <a:pt x="290334" y="17036"/>
                      <a:pt x="282591" y="30459"/>
                    </a:cubicBezTo>
                    <a:lnTo>
                      <a:pt x="172629" y="213728"/>
                    </a:lnTo>
                    <a:cubicBezTo>
                      <a:pt x="170564" y="216825"/>
                      <a:pt x="170048" y="220439"/>
                      <a:pt x="170048" y="224053"/>
                    </a:cubicBezTo>
                    <a:lnTo>
                      <a:pt x="170048" y="326786"/>
                    </a:lnTo>
                    <a:cubicBezTo>
                      <a:pt x="170048" y="337628"/>
                      <a:pt x="161272" y="346404"/>
                      <a:pt x="150431" y="346404"/>
                    </a:cubicBezTo>
                    <a:lnTo>
                      <a:pt x="134943" y="346404"/>
                    </a:lnTo>
                    <a:cubicBezTo>
                      <a:pt x="124102" y="346404"/>
                      <a:pt x="115326" y="337628"/>
                      <a:pt x="115326" y="326786"/>
                    </a:cubicBezTo>
                    <a:lnTo>
                      <a:pt x="115326" y="223536"/>
                    </a:lnTo>
                    <a:cubicBezTo>
                      <a:pt x="115326" y="219922"/>
                      <a:pt x="114293" y="216309"/>
                      <a:pt x="112744" y="213211"/>
                    </a:cubicBezTo>
                    <a:lnTo>
                      <a:pt x="2783" y="29942"/>
                    </a:lnTo>
                    <a:cubicBezTo>
                      <a:pt x="-4960" y="17036"/>
                      <a:pt x="4332" y="0"/>
                      <a:pt x="19820" y="0"/>
                    </a:cubicBezTo>
                    <a:lnTo>
                      <a:pt x="36340" y="0"/>
                    </a:lnTo>
                    <a:cubicBezTo>
                      <a:pt x="43051" y="0"/>
                      <a:pt x="49246" y="3614"/>
                      <a:pt x="52860" y="8776"/>
                    </a:cubicBezTo>
                    <a:lnTo>
                      <a:pt x="127716" y="123384"/>
                    </a:lnTo>
                    <a:cubicBezTo>
                      <a:pt x="134943" y="135774"/>
                      <a:pt x="152496" y="135774"/>
                      <a:pt x="160239" y="123900"/>
                    </a:cubicBezTo>
                    <a:close/>
                  </a:path>
                </a:pathLst>
              </a:custGeom>
              <a:solidFill>
                <a:srgbClr val="783CBD"/>
              </a:solidFill>
              <a:ln w="514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83549F4-1C1A-4C26-A543-9121648E93D0}"/>
                  </a:ext>
                </a:extLst>
              </p:cNvPr>
              <p:cNvSpPr/>
              <p:nvPr/>
            </p:nvSpPr>
            <p:spPr>
              <a:xfrm>
                <a:off x="1822270" y="5787625"/>
                <a:ext cx="268450" cy="691775"/>
              </a:xfrm>
              <a:custGeom>
                <a:avLst/>
                <a:gdLst>
                  <a:gd name="connsiteX0" fmla="*/ 0 w 268449"/>
                  <a:gd name="connsiteY0" fmla="*/ 102739 h 691775"/>
                  <a:gd name="connsiteX1" fmla="*/ 0 w 268449"/>
                  <a:gd name="connsiteY1" fmla="*/ 693329 h 691775"/>
                  <a:gd name="connsiteX2" fmla="*/ 2065 w 268449"/>
                  <a:gd name="connsiteY2" fmla="*/ 695394 h 691775"/>
                  <a:gd name="connsiteX3" fmla="*/ 224052 w 268449"/>
                  <a:gd name="connsiteY3" fmla="*/ 38724 h 691775"/>
                  <a:gd name="connsiteX4" fmla="*/ 270515 w 268449"/>
                  <a:gd name="connsiteY4" fmla="*/ 5 h 691775"/>
                  <a:gd name="connsiteX5" fmla="*/ 267417 w 268449"/>
                  <a:gd name="connsiteY5" fmla="*/ 5 h 691775"/>
                  <a:gd name="connsiteX6" fmla="*/ 0 w 268449"/>
                  <a:gd name="connsiteY6" fmla="*/ 102739 h 6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49" h="691775">
                    <a:moveTo>
                      <a:pt x="0" y="102739"/>
                    </a:moveTo>
                    <a:lnTo>
                      <a:pt x="0" y="693329"/>
                    </a:lnTo>
                    <a:cubicBezTo>
                      <a:pt x="516" y="693845"/>
                      <a:pt x="1549" y="694361"/>
                      <a:pt x="2065" y="695394"/>
                    </a:cubicBezTo>
                    <a:lnTo>
                      <a:pt x="224052" y="38724"/>
                    </a:lnTo>
                    <a:cubicBezTo>
                      <a:pt x="234893" y="13428"/>
                      <a:pt x="250381" y="521"/>
                      <a:pt x="270515" y="5"/>
                    </a:cubicBezTo>
                    <a:cubicBezTo>
                      <a:pt x="269482" y="5"/>
                      <a:pt x="268450" y="5"/>
                      <a:pt x="267417" y="5"/>
                    </a:cubicBezTo>
                    <a:cubicBezTo>
                      <a:pt x="164167" y="-511"/>
                      <a:pt x="70726" y="38724"/>
                      <a:pt x="0" y="102739"/>
                    </a:cubicBezTo>
                    <a:close/>
                  </a:path>
                </a:pathLst>
              </a:custGeom>
              <a:solidFill>
                <a:srgbClr val="783CBD"/>
              </a:solidFill>
              <a:ln w="514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AADDCC8-AE98-4FB1-BACA-6F2F35428C6C}"/>
                  </a:ext>
                </a:extLst>
              </p:cNvPr>
              <p:cNvSpPr/>
              <p:nvPr/>
            </p:nvSpPr>
            <p:spPr>
              <a:xfrm>
                <a:off x="1873895" y="5884169"/>
                <a:ext cx="433649" cy="696938"/>
              </a:xfrm>
              <a:custGeom>
                <a:avLst/>
                <a:gdLst>
                  <a:gd name="connsiteX0" fmla="*/ 218373 w 433649"/>
                  <a:gd name="connsiteY0" fmla="*/ 0 h 696937"/>
                  <a:gd name="connsiteX1" fmla="*/ 8260 w 433649"/>
                  <a:gd name="connsiteY1" fmla="*/ 611240 h 696937"/>
                  <a:gd name="connsiteX2" fmla="*/ 0 w 433649"/>
                  <a:gd name="connsiteY2" fmla="*/ 636020 h 696937"/>
                  <a:gd name="connsiteX3" fmla="*/ 215792 w 433649"/>
                  <a:gd name="connsiteY3" fmla="*/ 699519 h 696937"/>
                  <a:gd name="connsiteX4" fmla="*/ 435715 w 433649"/>
                  <a:gd name="connsiteY4" fmla="*/ 633439 h 696937"/>
                  <a:gd name="connsiteX5" fmla="*/ 427454 w 433649"/>
                  <a:gd name="connsiteY5" fmla="*/ 609175 h 696937"/>
                  <a:gd name="connsiteX6" fmla="*/ 218373 w 433649"/>
                  <a:gd name="connsiteY6" fmla="*/ 0 h 6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49" h="696937">
                    <a:moveTo>
                      <a:pt x="218373" y="0"/>
                    </a:moveTo>
                    <a:lnTo>
                      <a:pt x="8260" y="611240"/>
                    </a:lnTo>
                    <a:lnTo>
                      <a:pt x="0" y="636020"/>
                    </a:lnTo>
                    <a:cubicBezTo>
                      <a:pt x="61950" y="676288"/>
                      <a:pt x="136290" y="699519"/>
                      <a:pt x="215792" y="699519"/>
                    </a:cubicBezTo>
                    <a:cubicBezTo>
                      <a:pt x="296843" y="699519"/>
                      <a:pt x="372732" y="675255"/>
                      <a:pt x="435715" y="633439"/>
                    </a:cubicBezTo>
                    <a:lnTo>
                      <a:pt x="427454" y="609175"/>
                    </a:lnTo>
                    <a:lnTo>
                      <a:pt x="218373" y="0"/>
                    </a:lnTo>
                    <a:close/>
                  </a:path>
                </a:pathLst>
              </a:custGeom>
              <a:solidFill>
                <a:srgbClr val="783CBD"/>
              </a:solidFill>
              <a:ln w="514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1B1E1C9-2DE2-4234-B58D-9547E73DB06E}"/>
                  </a:ext>
                </a:extLst>
              </p:cNvPr>
              <p:cNvSpPr/>
              <p:nvPr/>
            </p:nvSpPr>
            <p:spPr>
              <a:xfrm>
                <a:off x="1691143" y="5967802"/>
                <a:ext cx="61950" cy="433650"/>
              </a:xfrm>
              <a:custGeom>
                <a:avLst/>
                <a:gdLst>
                  <a:gd name="connsiteX0" fmla="*/ 64531 w 61949"/>
                  <a:gd name="connsiteY0" fmla="*/ 435199 h 433650"/>
                  <a:gd name="connsiteX1" fmla="*/ 64531 w 61949"/>
                  <a:gd name="connsiteY1" fmla="*/ 0 h 433650"/>
                  <a:gd name="connsiteX2" fmla="*/ 0 w 61949"/>
                  <a:gd name="connsiteY2" fmla="*/ 217341 h 433650"/>
                  <a:gd name="connsiteX3" fmla="*/ 64531 w 61949"/>
                  <a:gd name="connsiteY3" fmla="*/ 435199 h 433650"/>
                </a:gdLst>
                <a:ahLst/>
                <a:cxnLst>
                  <a:cxn ang="0">
                    <a:pos x="connsiteX0" y="connsiteY0"/>
                  </a:cxn>
                  <a:cxn ang="0">
                    <a:pos x="connsiteX1" y="connsiteY1"/>
                  </a:cxn>
                  <a:cxn ang="0">
                    <a:pos x="connsiteX2" y="connsiteY2"/>
                  </a:cxn>
                  <a:cxn ang="0">
                    <a:pos x="connsiteX3" y="connsiteY3"/>
                  </a:cxn>
                </a:cxnLst>
                <a:rect l="l" t="t" r="r" b="b"/>
                <a:pathLst>
                  <a:path w="61949" h="433650">
                    <a:moveTo>
                      <a:pt x="64531" y="435199"/>
                    </a:moveTo>
                    <a:lnTo>
                      <a:pt x="64531" y="0"/>
                    </a:lnTo>
                    <a:cubicBezTo>
                      <a:pt x="23747" y="62466"/>
                      <a:pt x="0" y="137322"/>
                      <a:pt x="0" y="217341"/>
                    </a:cubicBezTo>
                    <a:cubicBezTo>
                      <a:pt x="0" y="297876"/>
                      <a:pt x="23747" y="372216"/>
                      <a:pt x="64531" y="435199"/>
                    </a:cubicBezTo>
                    <a:close/>
                  </a:path>
                </a:pathLst>
              </a:custGeom>
              <a:solidFill>
                <a:srgbClr val="783CBD"/>
              </a:solidFill>
              <a:ln w="514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D6B0C1C-8FC6-4DEA-89E3-DB3C07C589C7}"/>
                  </a:ext>
                </a:extLst>
              </p:cNvPr>
              <p:cNvSpPr/>
              <p:nvPr/>
            </p:nvSpPr>
            <p:spPr>
              <a:xfrm>
                <a:off x="2095366" y="5787114"/>
                <a:ext cx="268450" cy="686613"/>
              </a:xfrm>
              <a:custGeom>
                <a:avLst/>
                <a:gdLst>
                  <a:gd name="connsiteX0" fmla="*/ 44397 w 268449"/>
                  <a:gd name="connsiteY0" fmla="*/ 38719 h 686612"/>
                  <a:gd name="connsiteX1" fmla="*/ 264836 w 268449"/>
                  <a:gd name="connsiteY1" fmla="*/ 690226 h 686612"/>
                  <a:gd name="connsiteX2" fmla="*/ 268966 w 268449"/>
                  <a:gd name="connsiteY2" fmla="*/ 686613 h 686612"/>
                  <a:gd name="connsiteX3" fmla="*/ 268966 w 268449"/>
                  <a:gd name="connsiteY3" fmla="*/ 109961 h 686612"/>
                  <a:gd name="connsiteX4" fmla="*/ 0 w 268449"/>
                  <a:gd name="connsiteY4" fmla="*/ 0 h 686612"/>
                  <a:gd name="connsiteX5" fmla="*/ 44397 w 268449"/>
                  <a:gd name="connsiteY5" fmla="*/ 38719 h 68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449" h="686612">
                    <a:moveTo>
                      <a:pt x="44397" y="38719"/>
                    </a:moveTo>
                    <a:lnTo>
                      <a:pt x="264836" y="690226"/>
                    </a:lnTo>
                    <a:cubicBezTo>
                      <a:pt x="266385" y="689194"/>
                      <a:pt x="267417" y="687645"/>
                      <a:pt x="268966" y="686613"/>
                    </a:cubicBezTo>
                    <a:lnTo>
                      <a:pt x="268966" y="109961"/>
                    </a:lnTo>
                    <a:cubicBezTo>
                      <a:pt x="198240" y="43365"/>
                      <a:pt x="104282" y="1549"/>
                      <a:pt x="0" y="0"/>
                    </a:cubicBezTo>
                    <a:cubicBezTo>
                      <a:pt x="18585" y="1033"/>
                      <a:pt x="33556" y="13939"/>
                      <a:pt x="44397" y="38719"/>
                    </a:cubicBezTo>
                    <a:close/>
                  </a:path>
                </a:pathLst>
              </a:custGeom>
              <a:solidFill>
                <a:srgbClr val="783CBD"/>
              </a:solidFill>
              <a:ln w="514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699F9CA-6BDB-43CE-9FBB-341182901FD3}"/>
                  </a:ext>
                </a:extLst>
              </p:cNvPr>
              <p:cNvSpPr/>
              <p:nvPr/>
            </p:nvSpPr>
            <p:spPr>
              <a:xfrm>
                <a:off x="2092785" y="5787114"/>
                <a:ext cx="5162" cy="5163"/>
              </a:xfrm>
              <a:custGeom>
                <a:avLst/>
                <a:gdLst>
                  <a:gd name="connsiteX0" fmla="*/ 0 w 0"/>
                  <a:gd name="connsiteY0" fmla="*/ 0 h 0"/>
                  <a:gd name="connsiteX1" fmla="*/ 2581 w 0"/>
                  <a:gd name="connsiteY1" fmla="*/ 0 h 0"/>
                  <a:gd name="connsiteX2" fmla="*/ 1032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032" y="0"/>
                      <a:pt x="2065" y="0"/>
                      <a:pt x="2581" y="0"/>
                    </a:cubicBezTo>
                    <a:cubicBezTo>
                      <a:pt x="2065" y="0"/>
                      <a:pt x="1549" y="0"/>
                      <a:pt x="1032" y="0"/>
                    </a:cubicBezTo>
                    <a:cubicBezTo>
                      <a:pt x="516" y="0"/>
                      <a:pt x="0" y="0"/>
                      <a:pt x="0" y="0"/>
                    </a:cubicBezTo>
                    <a:close/>
                  </a:path>
                </a:pathLst>
              </a:custGeom>
              <a:solidFill>
                <a:srgbClr val="FFFFFF"/>
              </a:solidFill>
              <a:ln w="514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F18FA7A-5D01-4CEE-888C-2BB74B11A07A}"/>
                  </a:ext>
                </a:extLst>
              </p:cNvPr>
              <p:cNvSpPr/>
              <p:nvPr/>
            </p:nvSpPr>
            <p:spPr>
              <a:xfrm>
                <a:off x="2428863" y="5955411"/>
                <a:ext cx="320075" cy="433650"/>
              </a:xfrm>
              <a:custGeom>
                <a:avLst/>
                <a:gdLst>
                  <a:gd name="connsiteX0" fmla="*/ 311815 w 320074"/>
                  <a:gd name="connsiteY0" fmla="*/ 0 h 433650"/>
                  <a:gd name="connsiteX1" fmla="*/ 262255 w 320074"/>
                  <a:gd name="connsiteY1" fmla="*/ 0 h 433650"/>
                  <a:gd name="connsiteX2" fmla="*/ 160037 w 320074"/>
                  <a:gd name="connsiteY2" fmla="*/ 268450 h 433650"/>
                  <a:gd name="connsiteX3" fmla="*/ 60401 w 320074"/>
                  <a:gd name="connsiteY3" fmla="*/ 0 h 433650"/>
                  <a:gd name="connsiteX4" fmla="*/ 0 w 320074"/>
                  <a:gd name="connsiteY4" fmla="*/ 0 h 433650"/>
                  <a:gd name="connsiteX5" fmla="*/ 0 w 320074"/>
                  <a:gd name="connsiteY5" fmla="*/ 12390 h 433650"/>
                  <a:gd name="connsiteX6" fmla="*/ 0 w 320074"/>
                  <a:gd name="connsiteY6" fmla="*/ 22199 h 433650"/>
                  <a:gd name="connsiteX7" fmla="*/ 0 w 320074"/>
                  <a:gd name="connsiteY7" fmla="*/ 293746 h 433650"/>
                  <a:gd name="connsiteX8" fmla="*/ 0 w 320074"/>
                  <a:gd name="connsiteY8" fmla="*/ 332981 h 433650"/>
                  <a:gd name="connsiteX9" fmla="*/ 0 w 320074"/>
                  <a:gd name="connsiteY9" fmla="*/ 437264 h 433650"/>
                  <a:gd name="connsiteX10" fmla="*/ 63499 w 320074"/>
                  <a:gd name="connsiteY10" fmla="*/ 229731 h 433650"/>
                  <a:gd name="connsiteX11" fmla="*/ 63499 w 320074"/>
                  <a:gd name="connsiteY11" fmla="*/ 201854 h 433650"/>
                  <a:gd name="connsiteX12" fmla="*/ 62982 w 320074"/>
                  <a:gd name="connsiteY12" fmla="*/ 172428 h 433650"/>
                  <a:gd name="connsiteX13" fmla="*/ 60917 w 320074"/>
                  <a:gd name="connsiteY13" fmla="*/ 134225 h 433650"/>
                  <a:gd name="connsiteX14" fmla="*/ 132160 w 320074"/>
                  <a:gd name="connsiteY14" fmla="*/ 324721 h 433650"/>
                  <a:gd name="connsiteX15" fmla="*/ 162619 w 320074"/>
                  <a:gd name="connsiteY15" fmla="*/ 345888 h 433650"/>
                  <a:gd name="connsiteX16" fmla="*/ 193077 w 320074"/>
                  <a:gd name="connsiteY16" fmla="*/ 324721 h 433650"/>
                  <a:gd name="connsiteX17" fmla="*/ 271031 w 320074"/>
                  <a:gd name="connsiteY17" fmla="*/ 111510 h 433650"/>
                  <a:gd name="connsiteX18" fmla="*/ 271031 w 320074"/>
                  <a:gd name="connsiteY18" fmla="*/ 345888 h 433650"/>
                  <a:gd name="connsiteX19" fmla="*/ 323172 w 320074"/>
                  <a:gd name="connsiteY19" fmla="*/ 345888 h 433650"/>
                  <a:gd name="connsiteX20" fmla="*/ 323172 w 320074"/>
                  <a:gd name="connsiteY20" fmla="*/ 11358 h 433650"/>
                  <a:gd name="connsiteX21" fmla="*/ 311815 w 320074"/>
                  <a:gd name="connsiteY21" fmla="*/ 0 h 4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074" h="433650">
                    <a:moveTo>
                      <a:pt x="311815" y="0"/>
                    </a:moveTo>
                    <a:lnTo>
                      <a:pt x="262255" y="0"/>
                    </a:lnTo>
                    <a:lnTo>
                      <a:pt x="160037" y="268450"/>
                    </a:lnTo>
                    <a:lnTo>
                      <a:pt x="60401" y="0"/>
                    </a:lnTo>
                    <a:lnTo>
                      <a:pt x="0" y="0"/>
                    </a:lnTo>
                    <a:lnTo>
                      <a:pt x="0" y="12390"/>
                    </a:lnTo>
                    <a:lnTo>
                      <a:pt x="0" y="22199"/>
                    </a:lnTo>
                    <a:lnTo>
                      <a:pt x="0" y="293746"/>
                    </a:lnTo>
                    <a:lnTo>
                      <a:pt x="0" y="332981"/>
                    </a:lnTo>
                    <a:lnTo>
                      <a:pt x="0" y="437264"/>
                    </a:lnTo>
                    <a:cubicBezTo>
                      <a:pt x="37170" y="376863"/>
                      <a:pt x="63499" y="305620"/>
                      <a:pt x="63499" y="229731"/>
                    </a:cubicBezTo>
                    <a:cubicBezTo>
                      <a:pt x="63499" y="220439"/>
                      <a:pt x="64015" y="211146"/>
                      <a:pt x="63499" y="201854"/>
                    </a:cubicBezTo>
                    <a:cubicBezTo>
                      <a:pt x="64015" y="192045"/>
                      <a:pt x="62982" y="182236"/>
                      <a:pt x="62982" y="172428"/>
                    </a:cubicBezTo>
                    <a:cubicBezTo>
                      <a:pt x="62982" y="159521"/>
                      <a:pt x="62466" y="146615"/>
                      <a:pt x="60917" y="134225"/>
                    </a:cubicBezTo>
                    <a:lnTo>
                      <a:pt x="132160" y="324721"/>
                    </a:lnTo>
                    <a:cubicBezTo>
                      <a:pt x="136806" y="337628"/>
                      <a:pt x="149196" y="345888"/>
                      <a:pt x="162619" y="345888"/>
                    </a:cubicBezTo>
                    <a:cubicBezTo>
                      <a:pt x="176041" y="345888"/>
                      <a:pt x="188431" y="337628"/>
                      <a:pt x="193077" y="324721"/>
                    </a:cubicBezTo>
                    <a:lnTo>
                      <a:pt x="271031" y="111510"/>
                    </a:lnTo>
                    <a:lnTo>
                      <a:pt x="271031" y="345888"/>
                    </a:lnTo>
                    <a:lnTo>
                      <a:pt x="323172" y="345888"/>
                    </a:lnTo>
                    <a:lnTo>
                      <a:pt x="323172" y="11358"/>
                    </a:lnTo>
                    <a:cubicBezTo>
                      <a:pt x="323172" y="5163"/>
                      <a:pt x="318010" y="0"/>
                      <a:pt x="311815" y="0"/>
                    </a:cubicBezTo>
                    <a:close/>
                  </a:path>
                </a:pathLst>
              </a:custGeom>
              <a:solidFill>
                <a:srgbClr val="3D3834"/>
              </a:solidFill>
              <a:ln w="5144" cap="flat">
                <a:noFill/>
                <a:prstDash val="solid"/>
                <a:miter/>
              </a:ln>
            </p:spPr>
            <p:txBody>
              <a:bodyPr rtlCol="0" anchor="ctr"/>
              <a:lstStyle/>
              <a:p>
                <a:endParaRPr lang="en-US"/>
              </a:p>
            </p:txBody>
          </p:sp>
        </p:grpSp>
        <p:pic>
          <p:nvPicPr>
            <p:cNvPr id="11" name="Picture 10">
              <a:extLst>
                <a:ext uri="{FF2B5EF4-FFF2-40B4-BE49-F238E27FC236}">
                  <a16:creationId xmlns:a16="http://schemas.microsoft.com/office/drawing/2014/main" id="{26559254-062D-4617-859C-071470DC70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1181" y="6146710"/>
              <a:ext cx="2339594" cy="731816"/>
            </a:xfrm>
            <a:prstGeom prst="rect">
              <a:avLst/>
            </a:prstGeom>
          </p:spPr>
        </p:pic>
      </p:grpSp>
      <p:sp>
        <p:nvSpPr>
          <p:cNvPr id="24" name="Footer Placeholder 21">
            <a:extLst>
              <a:ext uri="{FF2B5EF4-FFF2-40B4-BE49-F238E27FC236}">
                <a16:creationId xmlns:a16="http://schemas.microsoft.com/office/drawing/2014/main" id="{62584C51-B2A8-4C75-A8A8-755C6C95A208}"/>
              </a:ext>
            </a:extLst>
          </p:cNvPr>
          <p:cNvSpPr>
            <a:spLocks noGrp="1"/>
          </p:cNvSpPr>
          <p:nvPr>
            <p:ph type="ftr" sz="quarter" idx="10"/>
          </p:nvPr>
        </p:nvSpPr>
        <p:spPr>
          <a:xfrm>
            <a:off x="4783953" y="37932"/>
            <a:ext cx="2719570" cy="271923"/>
          </a:xfrm>
        </p:spPr>
        <p:txBody>
          <a:bodyPr/>
          <a:lstStyle>
            <a:lvl1pPr>
              <a:defRPr b="1">
                <a:solidFill>
                  <a:schemeClr val="bg1"/>
                </a:solidFill>
              </a:defRPr>
            </a:lvl1pPr>
          </a:lstStyle>
          <a:p>
            <a:r>
              <a:rPr lang="de-CH" dirty="0"/>
              <a:t>#PSSATPARIS2019</a:t>
            </a:r>
          </a:p>
        </p:txBody>
      </p:sp>
    </p:spTree>
    <p:extLst>
      <p:ext uri="{BB962C8B-B14F-4D97-AF65-F5344CB8AC3E}">
        <p14:creationId xmlns:p14="http://schemas.microsoft.com/office/powerpoint/2010/main" val="1340517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onsor 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C40AE5C-CFF9-481F-8E0E-925460FA534B}"/>
              </a:ext>
            </a:extLst>
          </p:cNvPr>
          <p:cNvSpPr>
            <a:spLocks noGrp="1"/>
          </p:cNvSpPr>
          <p:nvPr>
            <p:ph type="ftr" sz="quarter" idx="10"/>
          </p:nvPr>
        </p:nvSpPr>
        <p:spPr>
          <a:xfrm>
            <a:off x="5774119" y="6573481"/>
            <a:ext cx="1423624" cy="225455"/>
          </a:xfrm>
        </p:spPr>
        <p:txBody>
          <a:bodyPr/>
          <a:lstStyle>
            <a:lvl1pPr>
              <a:defRPr>
                <a:solidFill>
                  <a:schemeClr val="bg1"/>
                </a:solidFill>
              </a:defRPr>
            </a:lvl1pPr>
          </a:lstStyle>
          <a:p>
            <a:r>
              <a:rPr lang="de-CH" dirty="0"/>
              <a:t>#PSSATPARIS2019</a:t>
            </a:r>
          </a:p>
        </p:txBody>
      </p:sp>
      <p:sp>
        <p:nvSpPr>
          <p:cNvPr id="4" name="Rectangle: Rounded Corners 3">
            <a:extLst>
              <a:ext uri="{FF2B5EF4-FFF2-40B4-BE49-F238E27FC236}">
                <a16:creationId xmlns:a16="http://schemas.microsoft.com/office/drawing/2014/main" id="{E3079B21-2CC1-4651-B0DD-D2C833D02D80}"/>
              </a:ext>
            </a:extLst>
          </p:cNvPr>
          <p:cNvSpPr/>
          <p:nvPr userDrawn="1"/>
        </p:nvSpPr>
        <p:spPr>
          <a:xfrm>
            <a:off x="838200" y="582826"/>
            <a:ext cx="10515600" cy="5974671"/>
          </a:xfrm>
          <a:prstGeom prst="roundRect">
            <a:avLst/>
          </a:prstGeom>
          <a:solidFill>
            <a:schemeClr val="bg1">
              <a:lumMod val="95000"/>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7" name="Picture 6" descr="A close up of a sign&#10;&#10;Description automatically generated">
            <a:extLst>
              <a:ext uri="{FF2B5EF4-FFF2-40B4-BE49-F238E27FC236}">
                <a16:creationId xmlns:a16="http://schemas.microsoft.com/office/drawing/2014/main" id="{CA109036-3633-45A1-992E-4CFBCFE9EC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8973" y="2008548"/>
            <a:ext cx="4891402" cy="712397"/>
          </a:xfrm>
          <a:prstGeom prst="rect">
            <a:avLst/>
          </a:prstGeom>
        </p:spPr>
      </p:pic>
      <p:pic>
        <p:nvPicPr>
          <p:cNvPr id="8" name="Graphic 7">
            <a:extLst>
              <a:ext uri="{FF2B5EF4-FFF2-40B4-BE49-F238E27FC236}">
                <a16:creationId xmlns:a16="http://schemas.microsoft.com/office/drawing/2014/main" id="{28B58411-222A-47C3-884A-FC99D586007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29776" y="1922236"/>
            <a:ext cx="3491730" cy="1075454"/>
          </a:xfrm>
          <a:prstGeom prst="rect">
            <a:avLst/>
          </a:prstGeom>
        </p:spPr>
      </p:pic>
      <p:pic>
        <p:nvPicPr>
          <p:cNvPr id="10" name="Picture 9">
            <a:extLst>
              <a:ext uri="{FF2B5EF4-FFF2-40B4-BE49-F238E27FC236}">
                <a16:creationId xmlns:a16="http://schemas.microsoft.com/office/drawing/2014/main" id="{693A7F93-7989-4AA3-85EF-12A256E4FEB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79857" y="4704154"/>
            <a:ext cx="2514599" cy="1257300"/>
          </a:xfrm>
          <a:prstGeom prst="rect">
            <a:avLst/>
          </a:prstGeom>
        </p:spPr>
      </p:pic>
      <p:pic>
        <p:nvPicPr>
          <p:cNvPr id="12" name="Picture 11">
            <a:extLst>
              <a:ext uri="{FF2B5EF4-FFF2-40B4-BE49-F238E27FC236}">
                <a16:creationId xmlns:a16="http://schemas.microsoft.com/office/drawing/2014/main" id="{223F3355-4CD0-4D86-B1E0-3222A5737DF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211921" y="3038173"/>
            <a:ext cx="4019550" cy="1257300"/>
          </a:xfrm>
          <a:prstGeom prst="rect">
            <a:avLst/>
          </a:prstGeom>
        </p:spPr>
      </p:pic>
      <p:pic>
        <p:nvPicPr>
          <p:cNvPr id="14" name="Picture 13">
            <a:extLst>
              <a:ext uri="{FF2B5EF4-FFF2-40B4-BE49-F238E27FC236}">
                <a16:creationId xmlns:a16="http://schemas.microsoft.com/office/drawing/2014/main" id="{7E5BE77A-1B51-4E2A-8350-2605C547D1C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653302" y="4890106"/>
            <a:ext cx="885395" cy="885395"/>
          </a:xfrm>
          <a:prstGeom prst="rect">
            <a:avLst/>
          </a:prstGeom>
        </p:spPr>
      </p:pic>
      <p:sp>
        <p:nvSpPr>
          <p:cNvPr id="15" name="TextBox 14">
            <a:extLst>
              <a:ext uri="{FF2B5EF4-FFF2-40B4-BE49-F238E27FC236}">
                <a16:creationId xmlns:a16="http://schemas.microsoft.com/office/drawing/2014/main" id="{AAECBE5D-62CF-43FA-9E9A-D5F25C871DD6}"/>
              </a:ext>
            </a:extLst>
          </p:cNvPr>
          <p:cNvSpPr txBox="1"/>
          <p:nvPr userDrawn="1"/>
        </p:nvSpPr>
        <p:spPr>
          <a:xfrm>
            <a:off x="4475831" y="771840"/>
            <a:ext cx="3491730" cy="1107996"/>
          </a:xfrm>
          <a:prstGeom prst="rect">
            <a:avLst/>
          </a:prstGeom>
          <a:noFill/>
        </p:spPr>
        <p:txBody>
          <a:bodyPr wrap="square" rtlCol="0">
            <a:spAutoFit/>
          </a:bodyPr>
          <a:lstStyle/>
          <a:p>
            <a:pPr algn="ctr"/>
            <a:r>
              <a:rPr lang="en-US" sz="6600" u="sng" dirty="0">
                <a:solidFill>
                  <a:schemeClr val="bg1">
                    <a:lumMod val="50000"/>
                  </a:schemeClr>
                </a:solidFill>
              </a:rPr>
              <a:t>Merci !</a:t>
            </a:r>
          </a:p>
        </p:txBody>
      </p:sp>
      <p:pic>
        <p:nvPicPr>
          <p:cNvPr id="5" name="Picture 4" descr="A picture containing drawing&#10;&#10;Description automatically generated">
            <a:extLst>
              <a:ext uri="{FF2B5EF4-FFF2-40B4-BE49-F238E27FC236}">
                <a16:creationId xmlns:a16="http://schemas.microsoft.com/office/drawing/2014/main" id="{731E96BB-A3D2-4671-8F9E-EE76BD2E21B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364052" y="4596542"/>
            <a:ext cx="3048091" cy="1320798"/>
          </a:xfrm>
          <a:prstGeom prst="rect">
            <a:avLst/>
          </a:prstGeom>
        </p:spPr>
      </p:pic>
    </p:spTree>
    <p:extLst>
      <p:ext uri="{BB962C8B-B14F-4D97-AF65-F5344CB8AC3E}">
        <p14:creationId xmlns:p14="http://schemas.microsoft.com/office/powerpoint/2010/main" val="1560004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39D704-FE20-4528-BE68-D48D058AEBD2}"/>
              </a:ext>
            </a:extLst>
          </p:cNvPr>
          <p:cNvGrpSpPr/>
          <p:nvPr userDrawn="1"/>
        </p:nvGrpSpPr>
        <p:grpSpPr>
          <a:xfrm>
            <a:off x="0" y="0"/>
            <a:ext cx="8161238" cy="6858000"/>
            <a:chOff x="0" y="0"/>
            <a:chExt cx="8161238" cy="6858000"/>
          </a:xfrm>
        </p:grpSpPr>
        <p:sp>
          <p:nvSpPr>
            <p:cNvPr id="9" name="Rectangle 11">
              <a:extLst>
                <a:ext uri="{FF2B5EF4-FFF2-40B4-BE49-F238E27FC236}">
                  <a16:creationId xmlns:a16="http://schemas.microsoft.com/office/drawing/2014/main" id="{A1B932F1-65D9-46C8-BBCF-B2B23A4B0834}"/>
                </a:ext>
              </a:extLst>
            </p:cNvPr>
            <p:cNvSpPr/>
            <p:nvPr/>
          </p:nvSpPr>
          <p:spPr>
            <a:xfrm>
              <a:off x="0" y="0"/>
              <a:ext cx="4785649" cy="6855439"/>
            </a:xfrm>
            <a:prstGeom prst="rect">
              <a:avLst/>
            </a:pr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0" name="Isosceles Triangle 12">
              <a:extLst>
                <a:ext uri="{FF2B5EF4-FFF2-40B4-BE49-F238E27FC236}">
                  <a16:creationId xmlns:a16="http://schemas.microsoft.com/office/drawing/2014/main" id="{CC204E9F-06BE-4FC9-B458-39C59E310D3D}"/>
                </a:ext>
              </a:extLst>
            </p:cNvPr>
            <p:cNvSpPr/>
            <p:nvPr/>
          </p:nvSpPr>
          <p:spPr>
            <a:xfrm>
              <a:off x="4785649" y="0"/>
              <a:ext cx="3375589" cy="6858000"/>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sp>
        <p:nvSpPr>
          <p:cNvPr id="13" name="Title 1">
            <a:extLst>
              <a:ext uri="{FF2B5EF4-FFF2-40B4-BE49-F238E27FC236}">
                <a16:creationId xmlns:a16="http://schemas.microsoft.com/office/drawing/2014/main" id="{A38E04E1-A184-4AD3-AAB9-FA00027CD03F}"/>
              </a:ext>
            </a:extLst>
          </p:cNvPr>
          <p:cNvSpPr txBox="1">
            <a:spLocks noGrp="1"/>
          </p:cNvSpPr>
          <p:nvPr>
            <p:ph type="title" hasCustomPrompt="1"/>
          </p:nvPr>
        </p:nvSpPr>
        <p:spPr>
          <a:xfrm>
            <a:off x="838203" y="2777317"/>
            <a:ext cx="10515600" cy="1437530"/>
          </a:xfrm>
          <a:prstGeom prst="rect">
            <a:avLst/>
          </a:prstGeom>
        </p:spPr>
        <p:txBody>
          <a:bodyPr anchor="b"/>
          <a:lstStyle>
            <a:lvl1pPr>
              <a:defRPr sz="6000">
                <a:solidFill>
                  <a:schemeClr val="bg1"/>
                </a:solidFill>
              </a:defRPr>
            </a:lvl1pPr>
          </a:lstStyle>
          <a:p>
            <a:pPr lvl="0"/>
            <a:r>
              <a:rPr lang="en-US" dirty="0"/>
              <a:t>Chapter Title</a:t>
            </a:r>
            <a:endParaRPr lang="fr-FR" dirty="0"/>
          </a:p>
        </p:txBody>
      </p:sp>
      <p:sp>
        <p:nvSpPr>
          <p:cNvPr id="14" name="Text Placeholder 2">
            <a:extLst>
              <a:ext uri="{FF2B5EF4-FFF2-40B4-BE49-F238E27FC236}">
                <a16:creationId xmlns:a16="http://schemas.microsoft.com/office/drawing/2014/main" id="{B6C6D62D-045F-4D47-887E-0F7F39F17E66}"/>
              </a:ext>
            </a:extLst>
          </p:cNvPr>
          <p:cNvSpPr txBox="1">
            <a:spLocks noGrp="1"/>
          </p:cNvSpPr>
          <p:nvPr>
            <p:ph type="body" idx="1" hasCustomPrompt="1"/>
          </p:nvPr>
        </p:nvSpPr>
        <p:spPr>
          <a:xfrm>
            <a:off x="838203" y="4241842"/>
            <a:ext cx="10515600" cy="754892"/>
          </a:xfrm>
        </p:spPr>
        <p:txBody>
          <a:bodyPr/>
          <a:lstStyle>
            <a:lvl1pPr marL="0" indent="0">
              <a:buNone/>
              <a:defRPr sz="2400">
                <a:solidFill>
                  <a:schemeClr val="bg1"/>
                </a:solidFill>
              </a:defRPr>
            </a:lvl1pPr>
          </a:lstStyle>
          <a:p>
            <a:pPr lvl="0"/>
            <a:r>
              <a:rPr lang="en-US" dirty="0"/>
              <a:t>Subtitle</a:t>
            </a:r>
          </a:p>
        </p:txBody>
      </p:sp>
      <p:sp>
        <p:nvSpPr>
          <p:cNvPr id="7" name="Footer Placeholder 6">
            <a:extLst>
              <a:ext uri="{FF2B5EF4-FFF2-40B4-BE49-F238E27FC236}">
                <a16:creationId xmlns:a16="http://schemas.microsoft.com/office/drawing/2014/main" id="{89310FC3-A55C-463E-B89B-0928468FEC69}"/>
              </a:ext>
            </a:extLst>
          </p:cNvPr>
          <p:cNvSpPr>
            <a:spLocks noGrp="1"/>
          </p:cNvSpPr>
          <p:nvPr>
            <p:ph type="ftr" sz="quarter" idx="10"/>
          </p:nvPr>
        </p:nvSpPr>
        <p:spPr/>
        <p:txBody>
          <a:bodyPr/>
          <a:lstStyle>
            <a:lvl1pPr>
              <a:defRPr>
                <a:solidFill>
                  <a:schemeClr val="bg1"/>
                </a:solidFill>
              </a:defRPr>
            </a:lvl1pPr>
          </a:lstStyle>
          <a:p>
            <a:r>
              <a:rPr lang="de-CH" dirty="0"/>
              <a:t>#PSSATPARIS2019</a:t>
            </a:r>
          </a:p>
        </p:txBody>
      </p:sp>
    </p:spTree>
    <p:extLst>
      <p:ext uri="{BB962C8B-B14F-4D97-AF65-F5344CB8AC3E}">
        <p14:creationId xmlns:p14="http://schemas.microsoft.com/office/powerpoint/2010/main" val="999559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39D704-FE20-4528-BE68-D48D058AEBD2}"/>
              </a:ext>
            </a:extLst>
          </p:cNvPr>
          <p:cNvGrpSpPr/>
          <p:nvPr userDrawn="1"/>
        </p:nvGrpSpPr>
        <p:grpSpPr>
          <a:xfrm>
            <a:off x="0" y="0"/>
            <a:ext cx="8161238" cy="6858000"/>
            <a:chOff x="0" y="0"/>
            <a:chExt cx="8161238" cy="6858000"/>
          </a:xfrm>
          <a:solidFill>
            <a:srgbClr val="666699">
              <a:alpha val="49804"/>
            </a:srgbClr>
          </a:solidFill>
        </p:grpSpPr>
        <p:sp>
          <p:nvSpPr>
            <p:cNvPr id="9" name="Rectangle 11">
              <a:extLst>
                <a:ext uri="{FF2B5EF4-FFF2-40B4-BE49-F238E27FC236}">
                  <a16:creationId xmlns:a16="http://schemas.microsoft.com/office/drawing/2014/main" id="{A1B932F1-65D9-46C8-BBCF-B2B23A4B0834}"/>
                </a:ext>
              </a:extLst>
            </p:cNvPr>
            <p:cNvSpPr/>
            <p:nvPr/>
          </p:nvSpPr>
          <p:spPr>
            <a:xfrm>
              <a:off x="0" y="0"/>
              <a:ext cx="4785649" cy="6855439"/>
            </a:xfrm>
            <a:prstGeom prst="rect">
              <a:avLst/>
            </a:prstGeom>
            <a:gr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FFFF"/>
                </a:solidFill>
                <a:uFillTx/>
                <a:latin typeface="Calibri"/>
              </a:endParaRPr>
            </a:p>
          </p:txBody>
        </p:sp>
        <p:sp>
          <p:nvSpPr>
            <p:cNvPr id="10" name="Isosceles Triangle 12">
              <a:extLst>
                <a:ext uri="{FF2B5EF4-FFF2-40B4-BE49-F238E27FC236}">
                  <a16:creationId xmlns:a16="http://schemas.microsoft.com/office/drawing/2014/main" id="{CC204E9F-06BE-4FC9-B458-39C59E310D3D}"/>
                </a:ext>
              </a:extLst>
            </p:cNvPr>
            <p:cNvSpPr/>
            <p:nvPr/>
          </p:nvSpPr>
          <p:spPr>
            <a:xfrm>
              <a:off x="4785649" y="0"/>
              <a:ext cx="3375589" cy="6858000"/>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gr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sp>
        <p:nvSpPr>
          <p:cNvPr id="13" name="Title 1">
            <a:extLst>
              <a:ext uri="{FF2B5EF4-FFF2-40B4-BE49-F238E27FC236}">
                <a16:creationId xmlns:a16="http://schemas.microsoft.com/office/drawing/2014/main" id="{A38E04E1-A184-4AD3-AAB9-FA00027CD03F}"/>
              </a:ext>
            </a:extLst>
          </p:cNvPr>
          <p:cNvSpPr txBox="1">
            <a:spLocks noGrp="1"/>
          </p:cNvSpPr>
          <p:nvPr>
            <p:ph type="title" hasCustomPrompt="1"/>
          </p:nvPr>
        </p:nvSpPr>
        <p:spPr>
          <a:xfrm>
            <a:off x="838203" y="2777317"/>
            <a:ext cx="10515600" cy="1437530"/>
          </a:xfrm>
          <a:prstGeom prst="rect">
            <a:avLst/>
          </a:prstGeom>
        </p:spPr>
        <p:txBody>
          <a:bodyPr anchor="b"/>
          <a:lstStyle>
            <a:lvl1pPr algn="ctr">
              <a:defRPr sz="6000" b="1">
                <a:solidFill>
                  <a:schemeClr val="bg1"/>
                </a:solidFill>
              </a:defRPr>
            </a:lvl1pPr>
          </a:lstStyle>
          <a:p>
            <a:pPr lvl="0"/>
            <a:r>
              <a:rPr lang="en-US" dirty="0"/>
              <a:t>Questions?</a:t>
            </a:r>
            <a:endParaRPr lang="fr-FR" dirty="0"/>
          </a:p>
        </p:txBody>
      </p:sp>
      <p:sp>
        <p:nvSpPr>
          <p:cNvPr id="7" name="Footer Placeholder 6">
            <a:extLst>
              <a:ext uri="{FF2B5EF4-FFF2-40B4-BE49-F238E27FC236}">
                <a16:creationId xmlns:a16="http://schemas.microsoft.com/office/drawing/2014/main" id="{89310FC3-A55C-463E-B89B-0928468FEC69}"/>
              </a:ext>
            </a:extLst>
          </p:cNvPr>
          <p:cNvSpPr>
            <a:spLocks noGrp="1"/>
          </p:cNvSpPr>
          <p:nvPr>
            <p:ph type="ftr" sz="quarter" idx="10"/>
          </p:nvPr>
        </p:nvSpPr>
        <p:spPr/>
        <p:txBody>
          <a:bodyPr/>
          <a:lstStyle/>
          <a:p>
            <a:pPr lvl="0"/>
            <a:r>
              <a:rPr lang="fr-FR"/>
              <a:t>#PSSATPARIS2019</a:t>
            </a:r>
            <a:endParaRPr lang="fr-FR" dirty="0"/>
          </a:p>
        </p:txBody>
      </p:sp>
    </p:spTree>
    <p:extLst>
      <p:ext uri="{BB962C8B-B14F-4D97-AF65-F5344CB8AC3E}">
        <p14:creationId xmlns:p14="http://schemas.microsoft.com/office/powerpoint/2010/main" val="1919487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39D704-FE20-4528-BE68-D48D058AEBD2}"/>
              </a:ext>
            </a:extLst>
          </p:cNvPr>
          <p:cNvGrpSpPr/>
          <p:nvPr userDrawn="1"/>
        </p:nvGrpSpPr>
        <p:grpSpPr>
          <a:xfrm>
            <a:off x="0" y="0"/>
            <a:ext cx="8153403" cy="6858000"/>
            <a:chOff x="0" y="358622"/>
            <a:chExt cx="8153403" cy="6858000"/>
          </a:xfrm>
        </p:grpSpPr>
        <p:sp>
          <p:nvSpPr>
            <p:cNvPr id="9" name="Rectangle 11">
              <a:extLst>
                <a:ext uri="{FF2B5EF4-FFF2-40B4-BE49-F238E27FC236}">
                  <a16:creationId xmlns:a16="http://schemas.microsoft.com/office/drawing/2014/main" id="{A1B932F1-65D9-46C8-BBCF-B2B23A4B0834}"/>
                </a:ext>
              </a:extLst>
            </p:cNvPr>
            <p:cNvSpPr/>
            <p:nvPr/>
          </p:nvSpPr>
          <p:spPr>
            <a:xfrm>
              <a:off x="0" y="358622"/>
              <a:ext cx="4785649" cy="6855439"/>
            </a:xfrm>
            <a:prstGeom prst="rect">
              <a:avLst/>
            </a:pr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0" name="Isosceles Triangle 12">
              <a:extLst>
                <a:ext uri="{FF2B5EF4-FFF2-40B4-BE49-F238E27FC236}">
                  <a16:creationId xmlns:a16="http://schemas.microsoft.com/office/drawing/2014/main" id="{CC204E9F-06BE-4FC9-B458-39C59E310D3D}"/>
                </a:ext>
              </a:extLst>
            </p:cNvPr>
            <p:cNvSpPr/>
            <p:nvPr/>
          </p:nvSpPr>
          <p:spPr>
            <a:xfrm>
              <a:off x="4777814" y="358622"/>
              <a:ext cx="3375589" cy="6858000"/>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sp>
        <p:nvSpPr>
          <p:cNvPr id="13" name="Title 1">
            <a:extLst>
              <a:ext uri="{FF2B5EF4-FFF2-40B4-BE49-F238E27FC236}">
                <a16:creationId xmlns:a16="http://schemas.microsoft.com/office/drawing/2014/main" id="{A091EF93-B35F-4FEB-9AED-2B78E4D40F7D}"/>
              </a:ext>
            </a:extLst>
          </p:cNvPr>
          <p:cNvSpPr txBox="1">
            <a:spLocks noGrp="1"/>
          </p:cNvSpPr>
          <p:nvPr>
            <p:ph type="title" hasCustomPrompt="1"/>
          </p:nvPr>
        </p:nvSpPr>
        <p:spPr>
          <a:xfrm>
            <a:off x="831847" y="3124940"/>
            <a:ext cx="10515600" cy="1437530"/>
          </a:xfrm>
          <a:prstGeom prst="rect">
            <a:avLst/>
          </a:prstGeom>
        </p:spPr>
        <p:txBody>
          <a:bodyPr anchor="b"/>
          <a:lstStyle>
            <a:lvl1pPr>
              <a:defRPr sz="6000">
                <a:solidFill>
                  <a:schemeClr val="bg1"/>
                </a:solidFill>
              </a:defRPr>
            </a:lvl1pPr>
          </a:lstStyle>
          <a:p>
            <a:pPr lvl="0"/>
            <a:r>
              <a:rPr lang="en-US" dirty="0"/>
              <a:t>Chapter Title</a:t>
            </a:r>
            <a:endParaRPr lang="fr-FR" dirty="0"/>
          </a:p>
        </p:txBody>
      </p:sp>
      <p:sp>
        <p:nvSpPr>
          <p:cNvPr id="14" name="Text Placeholder 2">
            <a:extLst>
              <a:ext uri="{FF2B5EF4-FFF2-40B4-BE49-F238E27FC236}">
                <a16:creationId xmlns:a16="http://schemas.microsoft.com/office/drawing/2014/main" id="{7F0124F3-C682-4AE1-92DB-EAE2322D1DC4}"/>
              </a:ext>
            </a:extLst>
          </p:cNvPr>
          <p:cNvSpPr txBox="1">
            <a:spLocks noGrp="1"/>
          </p:cNvSpPr>
          <p:nvPr>
            <p:ph type="body" idx="1" hasCustomPrompt="1"/>
          </p:nvPr>
        </p:nvSpPr>
        <p:spPr>
          <a:xfrm>
            <a:off x="831847" y="4589465"/>
            <a:ext cx="10515600" cy="754892"/>
          </a:xfrm>
        </p:spPr>
        <p:txBody>
          <a:bodyPr/>
          <a:lstStyle>
            <a:lvl1pPr marL="0" indent="0">
              <a:buNone/>
              <a:defRPr sz="2400">
                <a:solidFill>
                  <a:schemeClr val="bg1"/>
                </a:solidFill>
              </a:defRPr>
            </a:lvl1pPr>
          </a:lstStyle>
          <a:p>
            <a:pPr lvl="0"/>
            <a:r>
              <a:rPr lang="en-US" dirty="0"/>
              <a:t>Subtitle</a:t>
            </a:r>
          </a:p>
        </p:txBody>
      </p:sp>
      <p:sp>
        <p:nvSpPr>
          <p:cNvPr id="7" name="Footer Placeholder 6">
            <a:extLst>
              <a:ext uri="{FF2B5EF4-FFF2-40B4-BE49-F238E27FC236}">
                <a16:creationId xmlns:a16="http://schemas.microsoft.com/office/drawing/2014/main" id="{FEC453C2-463E-46DF-99E0-DF3EA78D7D8C}"/>
              </a:ext>
            </a:extLst>
          </p:cNvPr>
          <p:cNvSpPr>
            <a:spLocks noGrp="1"/>
          </p:cNvSpPr>
          <p:nvPr>
            <p:ph type="ftr" sz="quarter" idx="10"/>
          </p:nvPr>
        </p:nvSpPr>
        <p:spPr/>
        <p:txBody>
          <a:bodyPr/>
          <a:lstStyle>
            <a:lvl1pPr>
              <a:defRPr>
                <a:solidFill>
                  <a:schemeClr val="bg1"/>
                </a:solidFill>
              </a:defRPr>
            </a:lvl1pPr>
          </a:lstStyle>
          <a:p>
            <a:r>
              <a:rPr lang="de-CH" dirty="0"/>
              <a:t>#PSSATPARIS2019</a:t>
            </a:r>
          </a:p>
        </p:txBody>
      </p:sp>
    </p:spTree>
    <p:extLst>
      <p:ext uri="{BB962C8B-B14F-4D97-AF65-F5344CB8AC3E}">
        <p14:creationId xmlns:p14="http://schemas.microsoft.com/office/powerpoint/2010/main" val="47409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39D704-FE20-4528-BE68-D48D058AEBD2}"/>
              </a:ext>
            </a:extLst>
          </p:cNvPr>
          <p:cNvGrpSpPr/>
          <p:nvPr userDrawn="1"/>
        </p:nvGrpSpPr>
        <p:grpSpPr>
          <a:xfrm>
            <a:off x="0" y="0"/>
            <a:ext cx="8161238" cy="6858000"/>
            <a:chOff x="0" y="0"/>
            <a:chExt cx="8161238" cy="6858000"/>
          </a:xfrm>
        </p:grpSpPr>
        <p:sp>
          <p:nvSpPr>
            <p:cNvPr id="9" name="Rectangle 11">
              <a:extLst>
                <a:ext uri="{FF2B5EF4-FFF2-40B4-BE49-F238E27FC236}">
                  <a16:creationId xmlns:a16="http://schemas.microsoft.com/office/drawing/2014/main" id="{A1B932F1-65D9-46C8-BBCF-B2B23A4B0834}"/>
                </a:ext>
              </a:extLst>
            </p:cNvPr>
            <p:cNvSpPr/>
            <p:nvPr/>
          </p:nvSpPr>
          <p:spPr>
            <a:xfrm>
              <a:off x="0" y="0"/>
              <a:ext cx="4785649" cy="6855439"/>
            </a:xfrm>
            <a:prstGeom prst="rect">
              <a:avLst/>
            </a:pr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0" name="Isosceles Triangle 12">
              <a:extLst>
                <a:ext uri="{FF2B5EF4-FFF2-40B4-BE49-F238E27FC236}">
                  <a16:creationId xmlns:a16="http://schemas.microsoft.com/office/drawing/2014/main" id="{CC204E9F-06BE-4FC9-B458-39C59E310D3D}"/>
                </a:ext>
              </a:extLst>
            </p:cNvPr>
            <p:cNvSpPr/>
            <p:nvPr/>
          </p:nvSpPr>
          <p:spPr>
            <a:xfrm>
              <a:off x="4785649" y="0"/>
              <a:ext cx="3375589" cy="6858000"/>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sp>
        <p:nvSpPr>
          <p:cNvPr id="2" name="Title 1">
            <a:extLst>
              <a:ext uri="{FF2B5EF4-FFF2-40B4-BE49-F238E27FC236}">
                <a16:creationId xmlns:a16="http://schemas.microsoft.com/office/drawing/2014/main" id="{D41118C3-FC52-4A45-A76D-FC18089A5D49}"/>
              </a:ext>
            </a:extLst>
          </p:cNvPr>
          <p:cNvSpPr txBox="1">
            <a:spLocks noGrp="1"/>
          </p:cNvSpPr>
          <p:nvPr>
            <p:ph type="title" hasCustomPrompt="1"/>
          </p:nvPr>
        </p:nvSpPr>
        <p:spPr>
          <a:xfrm>
            <a:off x="831847" y="3124940"/>
            <a:ext cx="10515600" cy="1437530"/>
          </a:xfrm>
          <a:prstGeom prst="rect">
            <a:avLst/>
          </a:prstGeom>
        </p:spPr>
        <p:txBody>
          <a:bodyPr anchor="b"/>
          <a:lstStyle>
            <a:lvl1pPr>
              <a:defRPr sz="6000">
                <a:solidFill>
                  <a:schemeClr val="bg1"/>
                </a:solidFill>
              </a:defRPr>
            </a:lvl1pPr>
          </a:lstStyle>
          <a:p>
            <a:pPr lvl="0"/>
            <a:r>
              <a:rPr lang="en-US" dirty="0"/>
              <a:t>Chapter Title</a:t>
            </a:r>
            <a:endParaRPr lang="fr-FR" dirty="0"/>
          </a:p>
        </p:txBody>
      </p:sp>
      <p:sp>
        <p:nvSpPr>
          <p:cNvPr id="3" name="Text Placeholder 2">
            <a:extLst>
              <a:ext uri="{FF2B5EF4-FFF2-40B4-BE49-F238E27FC236}">
                <a16:creationId xmlns:a16="http://schemas.microsoft.com/office/drawing/2014/main" id="{738AD709-48E3-4EC2-B288-C73E3ECD49E8}"/>
              </a:ext>
            </a:extLst>
          </p:cNvPr>
          <p:cNvSpPr txBox="1">
            <a:spLocks noGrp="1"/>
          </p:cNvSpPr>
          <p:nvPr>
            <p:ph type="body" idx="1" hasCustomPrompt="1"/>
          </p:nvPr>
        </p:nvSpPr>
        <p:spPr>
          <a:xfrm>
            <a:off x="831847" y="4589465"/>
            <a:ext cx="10515600" cy="754892"/>
          </a:xfrm>
        </p:spPr>
        <p:txBody>
          <a:bodyPr/>
          <a:lstStyle>
            <a:lvl1pPr marL="0" indent="0">
              <a:buNone/>
              <a:defRPr sz="2400">
                <a:solidFill>
                  <a:schemeClr val="bg1"/>
                </a:solidFill>
              </a:defRPr>
            </a:lvl1pPr>
          </a:lstStyle>
          <a:p>
            <a:pPr lvl="0"/>
            <a:r>
              <a:rPr lang="en-US" dirty="0"/>
              <a:t>Subtitle</a:t>
            </a:r>
          </a:p>
        </p:txBody>
      </p:sp>
      <p:sp>
        <p:nvSpPr>
          <p:cNvPr id="13" name="Footer Placeholder 12">
            <a:extLst>
              <a:ext uri="{FF2B5EF4-FFF2-40B4-BE49-F238E27FC236}">
                <a16:creationId xmlns:a16="http://schemas.microsoft.com/office/drawing/2014/main" id="{4A110D67-86FE-41BD-AF58-611D6BB89BB4}"/>
              </a:ext>
            </a:extLst>
          </p:cNvPr>
          <p:cNvSpPr>
            <a:spLocks noGrp="1"/>
          </p:cNvSpPr>
          <p:nvPr>
            <p:ph type="ftr" sz="quarter" idx="10"/>
          </p:nvPr>
        </p:nvSpPr>
        <p:spPr/>
        <p:txBody>
          <a:bodyPr/>
          <a:lstStyle>
            <a:lvl1pPr>
              <a:defRPr>
                <a:solidFill>
                  <a:schemeClr val="bg1"/>
                </a:solidFill>
              </a:defRPr>
            </a:lvl1pPr>
          </a:lstStyle>
          <a:p>
            <a:r>
              <a:rPr lang="de-CH" dirty="0"/>
              <a:t>#PSSATPARIS2019</a:t>
            </a:r>
          </a:p>
        </p:txBody>
      </p:sp>
    </p:spTree>
    <p:extLst>
      <p:ext uri="{BB962C8B-B14F-4D97-AF65-F5344CB8AC3E}">
        <p14:creationId xmlns:p14="http://schemas.microsoft.com/office/powerpoint/2010/main" val="1651676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9628B5-7616-4045-864A-6FD0CE32854D}"/>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fr-FR"/>
          </a:p>
        </p:txBody>
      </p:sp>
      <p:sp>
        <p:nvSpPr>
          <p:cNvPr id="7" name="Title 6">
            <a:extLst>
              <a:ext uri="{FF2B5EF4-FFF2-40B4-BE49-F238E27FC236}">
                <a16:creationId xmlns:a16="http://schemas.microsoft.com/office/drawing/2014/main" id="{F45B70C9-2C78-4EDE-A48C-397D9A522384}"/>
              </a:ext>
            </a:extLst>
          </p:cNvPr>
          <p:cNvSpPr>
            <a:spLocks noGrp="1"/>
          </p:cNvSpPr>
          <p:nvPr>
            <p:ph type="title" hasCustomPrompt="1"/>
          </p:nvPr>
        </p:nvSpPr>
        <p:spPr/>
        <p:txBody>
          <a:bodyPr/>
          <a:lstStyle>
            <a:lvl1pPr>
              <a:defRPr/>
            </a:lvl1pPr>
          </a:lstStyle>
          <a:p>
            <a:r>
              <a:rPr lang="en-US" dirty="0"/>
              <a:t>Small title</a:t>
            </a:r>
          </a:p>
        </p:txBody>
      </p:sp>
      <p:grpSp>
        <p:nvGrpSpPr>
          <p:cNvPr id="28" name="Group 27">
            <a:extLst>
              <a:ext uri="{FF2B5EF4-FFF2-40B4-BE49-F238E27FC236}">
                <a16:creationId xmlns:a16="http://schemas.microsoft.com/office/drawing/2014/main" id="{332B12CC-8DD8-4F57-BB9B-87C4E1A026DD}"/>
              </a:ext>
            </a:extLst>
          </p:cNvPr>
          <p:cNvGrpSpPr/>
          <p:nvPr userDrawn="1"/>
        </p:nvGrpSpPr>
        <p:grpSpPr>
          <a:xfrm>
            <a:off x="1447816" y="6055046"/>
            <a:ext cx="9456166" cy="704376"/>
            <a:chOff x="939586" y="6146710"/>
            <a:chExt cx="9851189" cy="731816"/>
          </a:xfrm>
        </p:grpSpPr>
        <p:pic>
          <p:nvPicPr>
            <p:cNvPr id="29" name="Picture 28" descr="A close up of a sign&#10;&#10;Description automatically generated">
              <a:extLst>
                <a:ext uri="{FF2B5EF4-FFF2-40B4-BE49-F238E27FC236}">
                  <a16:creationId xmlns:a16="http://schemas.microsoft.com/office/drawing/2014/main" id="{B75A3302-C275-461F-ABD9-1BC7B8FCB3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586" y="6228604"/>
              <a:ext cx="4118142" cy="571672"/>
            </a:xfrm>
            <a:prstGeom prst="rect">
              <a:avLst/>
            </a:prstGeom>
          </p:spPr>
        </p:pic>
        <p:grpSp>
          <p:nvGrpSpPr>
            <p:cNvPr id="30" name="Graphic 8">
              <a:extLst>
                <a:ext uri="{FF2B5EF4-FFF2-40B4-BE49-F238E27FC236}">
                  <a16:creationId xmlns:a16="http://schemas.microsoft.com/office/drawing/2014/main" id="{8B69B169-35CF-4C88-86F7-9026CCBA211D}"/>
                </a:ext>
              </a:extLst>
            </p:cNvPr>
            <p:cNvGrpSpPr/>
            <p:nvPr userDrawn="1"/>
          </p:nvGrpSpPr>
          <p:grpSpPr>
            <a:xfrm>
              <a:off x="5473152" y="6263469"/>
              <a:ext cx="2294931" cy="577966"/>
              <a:chOff x="1691143" y="5787114"/>
              <a:chExt cx="2575651" cy="793993"/>
            </a:xfrm>
          </p:grpSpPr>
          <p:sp>
            <p:nvSpPr>
              <p:cNvPr id="32" name="Freeform: Shape 31">
                <a:extLst>
                  <a:ext uri="{FF2B5EF4-FFF2-40B4-BE49-F238E27FC236}">
                    <a16:creationId xmlns:a16="http://schemas.microsoft.com/office/drawing/2014/main" id="{9F323FD3-0DD6-4A1E-9AEB-6B14BC6CFDB6}"/>
                  </a:ext>
                </a:extLst>
              </p:cNvPr>
              <p:cNvSpPr/>
              <p:nvPr/>
            </p:nvSpPr>
            <p:spPr>
              <a:xfrm>
                <a:off x="2811920" y="5956960"/>
                <a:ext cx="247800" cy="345888"/>
              </a:xfrm>
              <a:custGeom>
                <a:avLst/>
                <a:gdLst>
                  <a:gd name="connsiteX0" fmla="*/ 0 w 247799"/>
                  <a:gd name="connsiteY0" fmla="*/ 0 h 345887"/>
                  <a:gd name="connsiteX1" fmla="*/ 217857 w 247799"/>
                  <a:gd name="connsiteY1" fmla="*/ 0 h 345887"/>
                  <a:gd name="connsiteX2" fmla="*/ 240056 w 247799"/>
                  <a:gd name="connsiteY2" fmla="*/ 22199 h 345887"/>
                  <a:gd name="connsiteX3" fmla="*/ 240056 w 247799"/>
                  <a:gd name="connsiteY3" fmla="*/ 22199 h 345887"/>
                  <a:gd name="connsiteX4" fmla="*/ 217857 w 247799"/>
                  <a:gd name="connsiteY4" fmla="*/ 44397 h 345887"/>
                  <a:gd name="connsiteX5" fmla="*/ 74340 w 247799"/>
                  <a:gd name="connsiteY5" fmla="*/ 44397 h 345887"/>
                  <a:gd name="connsiteX6" fmla="*/ 52141 w 247799"/>
                  <a:gd name="connsiteY6" fmla="*/ 66596 h 345887"/>
                  <a:gd name="connsiteX7" fmla="*/ 52141 w 247799"/>
                  <a:gd name="connsiteY7" fmla="*/ 123384 h 345887"/>
                  <a:gd name="connsiteX8" fmla="*/ 74340 w 247799"/>
                  <a:gd name="connsiteY8" fmla="*/ 145582 h 345887"/>
                  <a:gd name="connsiteX9" fmla="*/ 206500 w 247799"/>
                  <a:gd name="connsiteY9" fmla="*/ 145582 h 345887"/>
                  <a:gd name="connsiteX10" fmla="*/ 228698 w 247799"/>
                  <a:gd name="connsiteY10" fmla="*/ 167781 h 345887"/>
                  <a:gd name="connsiteX11" fmla="*/ 228698 w 247799"/>
                  <a:gd name="connsiteY11" fmla="*/ 167781 h 345887"/>
                  <a:gd name="connsiteX12" fmla="*/ 206500 w 247799"/>
                  <a:gd name="connsiteY12" fmla="*/ 189980 h 345887"/>
                  <a:gd name="connsiteX13" fmla="*/ 74340 w 247799"/>
                  <a:gd name="connsiteY13" fmla="*/ 189980 h 345887"/>
                  <a:gd name="connsiteX14" fmla="*/ 52141 w 247799"/>
                  <a:gd name="connsiteY14" fmla="*/ 212179 h 345887"/>
                  <a:gd name="connsiteX15" fmla="*/ 52141 w 247799"/>
                  <a:gd name="connsiteY15" fmla="*/ 280840 h 345887"/>
                  <a:gd name="connsiteX16" fmla="*/ 74340 w 247799"/>
                  <a:gd name="connsiteY16" fmla="*/ 303039 h 345887"/>
                  <a:gd name="connsiteX17" fmla="*/ 226117 w 247799"/>
                  <a:gd name="connsiteY17" fmla="*/ 303039 h 345887"/>
                  <a:gd name="connsiteX18" fmla="*/ 248316 w 247799"/>
                  <a:gd name="connsiteY18" fmla="*/ 325238 h 345887"/>
                  <a:gd name="connsiteX19" fmla="*/ 248316 w 247799"/>
                  <a:gd name="connsiteY19" fmla="*/ 325238 h 345887"/>
                  <a:gd name="connsiteX20" fmla="*/ 226117 w 247799"/>
                  <a:gd name="connsiteY20" fmla="*/ 347436 h 345887"/>
                  <a:gd name="connsiteX21" fmla="*/ 516 w 247799"/>
                  <a:gd name="connsiteY21" fmla="*/ 347436 h 345887"/>
                  <a:gd name="connsiteX22" fmla="*/ 0 w 247799"/>
                  <a:gd name="connsiteY22" fmla="*/ 0 h 345887"/>
                  <a:gd name="connsiteX23" fmla="*/ 0 w 247799"/>
                  <a:gd name="connsiteY23" fmla="*/ 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799" h="345887">
                    <a:moveTo>
                      <a:pt x="0" y="0"/>
                    </a:moveTo>
                    <a:lnTo>
                      <a:pt x="217857" y="0"/>
                    </a:lnTo>
                    <a:cubicBezTo>
                      <a:pt x="230247" y="0"/>
                      <a:pt x="240056" y="9809"/>
                      <a:pt x="240056" y="22199"/>
                    </a:cubicBezTo>
                    <a:lnTo>
                      <a:pt x="240056" y="22199"/>
                    </a:lnTo>
                    <a:cubicBezTo>
                      <a:pt x="240056" y="34589"/>
                      <a:pt x="230247" y="44397"/>
                      <a:pt x="217857" y="44397"/>
                    </a:cubicBezTo>
                    <a:lnTo>
                      <a:pt x="74340" y="44397"/>
                    </a:lnTo>
                    <a:cubicBezTo>
                      <a:pt x="61950" y="44397"/>
                      <a:pt x="52141" y="54206"/>
                      <a:pt x="52141" y="66596"/>
                    </a:cubicBezTo>
                    <a:lnTo>
                      <a:pt x="52141" y="123384"/>
                    </a:lnTo>
                    <a:cubicBezTo>
                      <a:pt x="52141" y="135774"/>
                      <a:pt x="61950" y="145582"/>
                      <a:pt x="74340" y="145582"/>
                    </a:cubicBezTo>
                    <a:lnTo>
                      <a:pt x="206500" y="145582"/>
                    </a:lnTo>
                    <a:cubicBezTo>
                      <a:pt x="218890" y="145582"/>
                      <a:pt x="228698" y="155391"/>
                      <a:pt x="228698" y="167781"/>
                    </a:cubicBezTo>
                    <a:lnTo>
                      <a:pt x="228698" y="167781"/>
                    </a:lnTo>
                    <a:cubicBezTo>
                      <a:pt x="228698" y="180171"/>
                      <a:pt x="218890" y="189980"/>
                      <a:pt x="206500" y="189980"/>
                    </a:cubicBezTo>
                    <a:lnTo>
                      <a:pt x="74340" y="189980"/>
                    </a:lnTo>
                    <a:cubicBezTo>
                      <a:pt x="61950" y="189980"/>
                      <a:pt x="52141" y="199789"/>
                      <a:pt x="52141" y="212179"/>
                    </a:cubicBezTo>
                    <a:lnTo>
                      <a:pt x="52141" y="280840"/>
                    </a:lnTo>
                    <a:cubicBezTo>
                      <a:pt x="52141" y="293230"/>
                      <a:pt x="61950" y="303039"/>
                      <a:pt x="74340" y="303039"/>
                    </a:cubicBezTo>
                    <a:lnTo>
                      <a:pt x="226117" y="303039"/>
                    </a:lnTo>
                    <a:cubicBezTo>
                      <a:pt x="238507" y="303039"/>
                      <a:pt x="248316" y="312848"/>
                      <a:pt x="248316" y="325238"/>
                    </a:cubicBezTo>
                    <a:lnTo>
                      <a:pt x="248316" y="325238"/>
                    </a:lnTo>
                    <a:cubicBezTo>
                      <a:pt x="248316" y="337628"/>
                      <a:pt x="238507" y="347436"/>
                      <a:pt x="226117" y="347436"/>
                    </a:cubicBezTo>
                    <a:lnTo>
                      <a:pt x="516" y="347436"/>
                    </a:lnTo>
                    <a:lnTo>
                      <a:pt x="0" y="0"/>
                    </a:lnTo>
                    <a:lnTo>
                      <a:pt x="0" y="0"/>
                    </a:lnTo>
                    <a:close/>
                  </a:path>
                </a:pathLst>
              </a:custGeom>
              <a:solidFill>
                <a:srgbClr val="3D3834"/>
              </a:solidFill>
              <a:ln w="51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527EEAF-971A-465E-AFFC-4897A7610152}"/>
                  </a:ext>
                </a:extLst>
              </p:cNvPr>
              <p:cNvSpPr/>
              <p:nvPr/>
            </p:nvSpPr>
            <p:spPr>
              <a:xfrm>
                <a:off x="3104634" y="5956444"/>
                <a:ext cx="268450" cy="345888"/>
              </a:xfrm>
              <a:custGeom>
                <a:avLst/>
                <a:gdLst>
                  <a:gd name="connsiteX0" fmla="*/ 273096 w 268449"/>
                  <a:gd name="connsiteY0" fmla="*/ 22715 h 345887"/>
                  <a:gd name="connsiteX1" fmla="*/ 273096 w 268449"/>
                  <a:gd name="connsiteY1" fmla="*/ 22715 h 345887"/>
                  <a:gd name="connsiteX2" fmla="*/ 250897 w 268449"/>
                  <a:gd name="connsiteY2" fmla="*/ 44914 h 345887"/>
                  <a:gd name="connsiteX3" fmla="*/ 184817 w 268449"/>
                  <a:gd name="connsiteY3" fmla="*/ 44914 h 345887"/>
                  <a:gd name="connsiteX4" fmla="*/ 162619 w 268449"/>
                  <a:gd name="connsiteY4" fmla="*/ 67113 h 345887"/>
                  <a:gd name="connsiteX5" fmla="*/ 162619 w 268449"/>
                  <a:gd name="connsiteY5" fmla="*/ 324721 h 345887"/>
                  <a:gd name="connsiteX6" fmla="*/ 140420 w 268449"/>
                  <a:gd name="connsiteY6" fmla="*/ 346920 h 345887"/>
                  <a:gd name="connsiteX7" fmla="*/ 132676 w 268449"/>
                  <a:gd name="connsiteY7" fmla="*/ 346920 h 345887"/>
                  <a:gd name="connsiteX8" fmla="*/ 110478 w 268449"/>
                  <a:gd name="connsiteY8" fmla="*/ 324721 h 345887"/>
                  <a:gd name="connsiteX9" fmla="*/ 110478 w 268449"/>
                  <a:gd name="connsiteY9" fmla="*/ 66596 h 345887"/>
                  <a:gd name="connsiteX10" fmla="*/ 88279 w 268449"/>
                  <a:gd name="connsiteY10" fmla="*/ 44398 h 345887"/>
                  <a:gd name="connsiteX11" fmla="*/ 22199 w 268449"/>
                  <a:gd name="connsiteY11" fmla="*/ 44398 h 345887"/>
                  <a:gd name="connsiteX12" fmla="*/ 0 w 268449"/>
                  <a:gd name="connsiteY12" fmla="*/ 22199 h 345887"/>
                  <a:gd name="connsiteX13" fmla="*/ 0 w 268449"/>
                  <a:gd name="connsiteY13" fmla="*/ 22199 h 345887"/>
                  <a:gd name="connsiteX14" fmla="*/ 22199 w 268449"/>
                  <a:gd name="connsiteY14" fmla="*/ 0 h 345887"/>
                  <a:gd name="connsiteX15" fmla="*/ 251414 w 268449"/>
                  <a:gd name="connsiteY15" fmla="*/ 0 h 345887"/>
                  <a:gd name="connsiteX16" fmla="*/ 273096 w 268449"/>
                  <a:gd name="connsiteY16" fmla="*/ 22715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449" h="345887">
                    <a:moveTo>
                      <a:pt x="273096" y="22715"/>
                    </a:moveTo>
                    <a:lnTo>
                      <a:pt x="273096" y="22715"/>
                    </a:lnTo>
                    <a:cubicBezTo>
                      <a:pt x="273096" y="35105"/>
                      <a:pt x="263287" y="44914"/>
                      <a:pt x="250897" y="44914"/>
                    </a:cubicBezTo>
                    <a:lnTo>
                      <a:pt x="184817" y="44914"/>
                    </a:lnTo>
                    <a:cubicBezTo>
                      <a:pt x="172427" y="44914"/>
                      <a:pt x="162619" y="54723"/>
                      <a:pt x="162619" y="67113"/>
                    </a:cubicBezTo>
                    <a:lnTo>
                      <a:pt x="162619" y="324721"/>
                    </a:lnTo>
                    <a:cubicBezTo>
                      <a:pt x="162619" y="337111"/>
                      <a:pt x="152810" y="346920"/>
                      <a:pt x="140420" y="346920"/>
                    </a:cubicBezTo>
                    <a:lnTo>
                      <a:pt x="132676" y="346920"/>
                    </a:lnTo>
                    <a:cubicBezTo>
                      <a:pt x="120286" y="346920"/>
                      <a:pt x="110478" y="337111"/>
                      <a:pt x="110478" y="324721"/>
                    </a:cubicBezTo>
                    <a:lnTo>
                      <a:pt x="110478" y="66596"/>
                    </a:lnTo>
                    <a:cubicBezTo>
                      <a:pt x="110478" y="54206"/>
                      <a:pt x="100669" y="44398"/>
                      <a:pt x="88279" y="44398"/>
                    </a:cubicBezTo>
                    <a:lnTo>
                      <a:pt x="22199" y="44398"/>
                    </a:lnTo>
                    <a:cubicBezTo>
                      <a:pt x="9809" y="44398"/>
                      <a:pt x="0" y="34589"/>
                      <a:pt x="0" y="22199"/>
                    </a:cubicBezTo>
                    <a:lnTo>
                      <a:pt x="0" y="22199"/>
                    </a:lnTo>
                    <a:cubicBezTo>
                      <a:pt x="0" y="9809"/>
                      <a:pt x="9809" y="0"/>
                      <a:pt x="22199" y="0"/>
                    </a:cubicBezTo>
                    <a:lnTo>
                      <a:pt x="251414" y="0"/>
                    </a:lnTo>
                    <a:cubicBezTo>
                      <a:pt x="263287" y="516"/>
                      <a:pt x="273096" y="10325"/>
                      <a:pt x="273096" y="22715"/>
                    </a:cubicBezTo>
                    <a:close/>
                  </a:path>
                </a:pathLst>
              </a:custGeom>
              <a:solidFill>
                <a:srgbClr val="3D3834"/>
              </a:solidFill>
              <a:ln w="51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018A87C-B298-4A37-BB28-6392C37FFD61}"/>
                  </a:ext>
                </a:extLst>
              </p:cNvPr>
              <p:cNvSpPr/>
              <p:nvPr/>
            </p:nvSpPr>
            <p:spPr>
              <a:xfrm>
                <a:off x="3420662"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1"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1"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EC9F760-0F9C-499E-B527-5523581FF0E3}"/>
                  </a:ext>
                </a:extLst>
              </p:cNvPr>
              <p:cNvSpPr/>
              <p:nvPr/>
            </p:nvSpPr>
            <p:spPr>
              <a:xfrm>
                <a:off x="4024157"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2"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2"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C67BE11-C39C-4F20-91F8-A54FEC29EB9F}"/>
                  </a:ext>
                </a:extLst>
              </p:cNvPr>
              <p:cNvSpPr/>
              <p:nvPr/>
            </p:nvSpPr>
            <p:spPr>
              <a:xfrm>
                <a:off x="3705346" y="5956960"/>
                <a:ext cx="283937" cy="345888"/>
              </a:xfrm>
              <a:custGeom>
                <a:avLst/>
                <a:gdLst>
                  <a:gd name="connsiteX0" fmla="*/ 160239 w 283937"/>
                  <a:gd name="connsiteY0" fmla="*/ 123900 h 345887"/>
                  <a:gd name="connsiteX1" fmla="*/ 232514 w 283937"/>
                  <a:gd name="connsiteY1" fmla="*/ 9809 h 345887"/>
                  <a:gd name="connsiteX2" fmla="*/ 249034 w 283937"/>
                  <a:gd name="connsiteY2" fmla="*/ 516 h 345887"/>
                  <a:gd name="connsiteX3" fmla="*/ 265554 w 283937"/>
                  <a:gd name="connsiteY3" fmla="*/ 516 h 345887"/>
                  <a:gd name="connsiteX4" fmla="*/ 282591 w 283937"/>
                  <a:gd name="connsiteY4" fmla="*/ 30459 h 345887"/>
                  <a:gd name="connsiteX5" fmla="*/ 172629 w 283937"/>
                  <a:gd name="connsiteY5" fmla="*/ 213728 h 345887"/>
                  <a:gd name="connsiteX6" fmla="*/ 170048 w 283937"/>
                  <a:gd name="connsiteY6" fmla="*/ 224053 h 345887"/>
                  <a:gd name="connsiteX7" fmla="*/ 170048 w 283937"/>
                  <a:gd name="connsiteY7" fmla="*/ 326786 h 345887"/>
                  <a:gd name="connsiteX8" fmla="*/ 150431 w 283937"/>
                  <a:gd name="connsiteY8" fmla="*/ 346404 h 345887"/>
                  <a:gd name="connsiteX9" fmla="*/ 134943 w 283937"/>
                  <a:gd name="connsiteY9" fmla="*/ 346404 h 345887"/>
                  <a:gd name="connsiteX10" fmla="*/ 115326 w 283937"/>
                  <a:gd name="connsiteY10" fmla="*/ 326786 h 345887"/>
                  <a:gd name="connsiteX11" fmla="*/ 115326 w 283937"/>
                  <a:gd name="connsiteY11" fmla="*/ 223536 h 345887"/>
                  <a:gd name="connsiteX12" fmla="*/ 112744 w 283937"/>
                  <a:gd name="connsiteY12" fmla="*/ 213211 h 345887"/>
                  <a:gd name="connsiteX13" fmla="*/ 2783 w 283937"/>
                  <a:gd name="connsiteY13" fmla="*/ 29942 h 345887"/>
                  <a:gd name="connsiteX14" fmla="*/ 19820 w 283937"/>
                  <a:gd name="connsiteY14" fmla="*/ 0 h 345887"/>
                  <a:gd name="connsiteX15" fmla="*/ 36340 w 283937"/>
                  <a:gd name="connsiteY15" fmla="*/ 0 h 345887"/>
                  <a:gd name="connsiteX16" fmla="*/ 52860 w 283937"/>
                  <a:gd name="connsiteY16" fmla="*/ 8776 h 345887"/>
                  <a:gd name="connsiteX17" fmla="*/ 127716 w 283937"/>
                  <a:gd name="connsiteY17" fmla="*/ 123384 h 345887"/>
                  <a:gd name="connsiteX18" fmla="*/ 160239 w 283937"/>
                  <a:gd name="connsiteY18" fmla="*/ 12390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937" h="345887">
                    <a:moveTo>
                      <a:pt x="160239" y="123900"/>
                    </a:moveTo>
                    <a:lnTo>
                      <a:pt x="232514" y="9809"/>
                    </a:lnTo>
                    <a:cubicBezTo>
                      <a:pt x="236128" y="4130"/>
                      <a:pt x="242323" y="516"/>
                      <a:pt x="249034" y="516"/>
                    </a:cubicBezTo>
                    <a:lnTo>
                      <a:pt x="265554" y="516"/>
                    </a:lnTo>
                    <a:cubicBezTo>
                      <a:pt x="281042" y="516"/>
                      <a:pt x="290334" y="17036"/>
                      <a:pt x="282591" y="30459"/>
                    </a:cubicBezTo>
                    <a:lnTo>
                      <a:pt x="172629" y="213728"/>
                    </a:lnTo>
                    <a:cubicBezTo>
                      <a:pt x="170564" y="216825"/>
                      <a:pt x="170048" y="220439"/>
                      <a:pt x="170048" y="224053"/>
                    </a:cubicBezTo>
                    <a:lnTo>
                      <a:pt x="170048" y="326786"/>
                    </a:lnTo>
                    <a:cubicBezTo>
                      <a:pt x="170048" y="337628"/>
                      <a:pt x="161272" y="346404"/>
                      <a:pt x="150431" y="346404"/>
                    </a:cubicBezTo>
                    <a:lnTo>
                      <a:pt x="134943" y="346404"/>
                    </a:lnTo>
                    <a:cubicBezTo>
                      <a:pt x="124102" y="346404"/>
                      <a:pt x="115326" y="337628"/>
                      <a:pt x="115326" y="326786"/>
                    </a:cubicBezTo>
                    <a:lnTo>
                      <a:pt x="115326" y="223536"/>
                    </a:lnTo>
                    <a:cubicBezTo>
                      <a:pt x="115326" y="219922"/>
                      <a:pt x="114293" y="216309"/>
                      <a:pt x="112744" y="213211"/>
                    </a:cubicBezTo>
                    <a:lnTo>
                      <a:pt x="2783" y="29942"/>
                    </a:lnTo>
                    <a:cubicBezTo>
                      <a:pt x="-4960" y="17036"/>
                      <a:pt x="4332" y="0"/>
                      <a:pt x="19820" y="0"/>
                    </a:cubicBezTo>
                    <a:lnTo>
                      <a:pt x="36340" y="0"/>
                    </a:lnTo>
                    <a:cubicBezTo>
                      <a:pt x="43051" y="0"/>
                      <a:pt x="49246" y="3614"/>
                      <a:pt x="52860" y="8776"/>
                    </a:cubicBezTo>
                    <a:lnTo>
                      <a:pt x="127716" y="123384"/>
                    </a:lnTo>
                    <a:cubicBezTo>
                      <a:pt x="134943" y="135774"/>
                      <a:pt x="152496" y="135774"/>
                      <a:pt x="160239" y="123900"/>
                    </a:cubicBezTo>
                    <a:close/>
                  </a:path>
                </a:pathLst>
              </a:custGeom>
              <a:solidFill>
                <a:srgbClr val="783CBD"/>
              </a:solidFill>
              <a:ln w="51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182EBFE-D647-4C86-BB18-D8441A893F7F}"/>
                  </a:ext>
                </a:extLst>
              </p:cNvPr>
              <p:cNvSpPr/>
              <p:nvPr/>
            </p:nvSpPr>
            <p:spPr>
              <a:xfrm>
                <a:off x="1822270" y="5787625"/>
                <a:ext cx="268450" cy="691775"/>
              </a:xfrm>
              <a:custGeom>
                <a:avLst/>
                <a:gdLst>
                  <a:gd name="connsiteX0" fmla="*/ 0 w 268449"/>
                  <a:gd name="connsiteY0" fmla="*/ 102739 h 691775"/>
                  <a:gd name="connsiteX1" fmla="*/ 0 w 268449"/>
                  <a:gd name="connsiteY1" fmla="*/ 693329 h 691775"/>
                  <a:gd name="connsiteX2" fmla="*/ 2065 w 268449"/>
                  <a:gd name="connsiteY2" fmla="*/ 695394 h 691775"/>
                  <a:gd name="connsiteX3" fmla="*/ 224052 w 268449"/>
                  <a:gd name="connsiteY3" fmla="*/ 38724 h 691775"/>
                  <a:gd name="connsiteX4" fmla="*/ 270515 w 268449"/>
                  <a:gd name="connsiteY4" fmla="*/ 5 h 691775"/>
                  <a:gd name="connsiteX5" fmla="*/ 267417 w 268449"/>
                  <a:gd name="connsiteY5" fmla="*/ 5 h 691775"/>
                  <a:gd name="connsiteX6" fmla="*/ 0 w 268449"/>
                  <a:gd name="connsiteY6" fmla="*/ 102739 h 6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49" h="691775">
                    <a:moveTo>
                      <a:pt x="0" y="102739"/>
                    </a:moveTo>
                    <a:lnTo>
                      <a:pt x="0" y="693329"/>
                    </a:lnTo>
                    <a:cubicBezTo>
                      <a:pt x="516" y="693845"/>
                      <a:pt x="1549" y="694361"/>
                      <a:pt x="2065" y="695394"/>
                    </a:cubicBezTo>
                    <a:lnTo>
                      <a:pt x="224052" y="38724"/>
                    </a:lnTo>
                    <a:cubicBezTo>
                      <a:pt x="234893" y="13428"/>
                      <a:pt x="250381" y="521"/>
                      <a:pt x="270515" y="5"/>
                    </a:cubicBezTo>
                    <a:cubicBezTo>
                      <a:pt x="269482" y="5"/>
                      <a:pt x="268450" y="5"/>
                      <a:pt x="267417" y="5"/>
                    </a:cubicBezTo>
                    <a:cubicBezTo>
                      <a:pt x="164167" y="-511"/>
                      <a:pt x="70726" y="38724"/>
                      <a:pt x="0" y="102739"/>
                    </a:cubicBezTo>
                    <a:close/>
                  </a:path>
                </a:pathLst>
              </a:custGeom>
              <a:solidFill>
                <a:srgbClr val="783CBD"/>
              </a:solidFill>
              <a:ln w="51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DF64965-B088-44EC-84F6-3AECDBE4F618}"/>
                  </a:ext>
                </a:extLst>
              </p:cNvPr>
              <p:cNvSpPr/>
              <p:nvPr/>
            </p:nvSpPr>
            <p:spPr>
              <a:xfrm>
                <a:off x="1873895" y="5884169"/>
                <a:ext cx="433649" cy="696938"/>
              </a:xfrm>
              <a:custGeom>
                <a:avLst/>
                <a:gdLst>
                  <a:gd name="connsiteX0" fmla="*/ 218373 w 433649"/>
                  <a:gd name="connsiteY0" fmla="*/ 0 h 696937"/>
                  <a:gd name="connsiteX1" fmla="*/ 8260 w 433649"/>
                  <a:gd name="connsiteY1" fmla="*/ 611240 h 696937"/>
                  <a:gd name="connsiteX2" fmla="*/ 0 w 433649"/>
                  <a:gd name="connsiteY2" fmla="*/ 636020 h 696937"/>
                  <a:gd name="connsiteX3" fmla="*/ 215792 w 433649"/>
                  <a:gd name="connsiteY3" fmla="*/ 699519 h 696937"/>
                  <a:gd name="connsiteX4" fmla="*/ 435715 w 433649"/>
                  <a:gd name="connsiteY4" fmla="*/ 633439 h 696937"/>
                  <a:gd name="connsiteX5" fmla="*/ 427454 w 433649"/>
                  <a:gd name="connsiteY5" fmla="*/ 609175 h 696937"/>
                  <a:gd name="connsiteX6" fmla="*/ 218373 w 433649"/>
                  <a:gd name="connsiteY6" fmla="*/ 0 h 6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49" h="696937">
                    <a:moveTo>
                      <a:pt x="218373" y="0"/>
                    </a:moveTo>
                    <a:lnTo>
                      <a:pt x="8260" y="611240"/>
                    </a:lnTo>
                    <a:lnTo>
                      <a:pt x="0" y="636020"/>
                    </a:lnTo>
                    <a:cubicBezTo>
                      <a:pt x="61950" y="676288"/>
                      <a:pt x="136290" y="699519"/>
                      <a:pt x="215792" y="699519"/>
                    </a:cubicBezTo>
                    <a:cubicBezTo>
                      <a:pt x="296843" y="699519"/>
                      <a:pt x="372732" y="675255"/>
                      <a:pt x="435715" y="633439"/>
                    </a:cubicBezTo>
                    <a:lnTo>
                      <a:pt x="427454" y="609175"/>
                    </a:lnTo>
                    <a:lnTo>
                      <a:pt x="218373" y="0"/>
                    </a:lnTo>
                    <a:close/>
                  </a:path>
                </a:pathLst>
              </a:custGeom>
              <a:solidFill>
                <a:srgbClr val="783CBD"/>
              </a:solidFill>
              <a:ln w="51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8FAC5EB-4A45-4001-AF45-F65B0328D945}"/>
                  </a:ext>
                </a:extLst>
              </p:cNvPr>
              <p:cNvSpPr/>
              <p:nvPr/>
            </p:nvSpPr>
            <p:spPr>
              <a:xfrm>
                <a:off x="1691143" y="5967802"/>
                <a:ext cx="61950" cy="433650"/>
              </a:xfrm>
              <a:custGeom>
                <a:avLst/>
                <a:gdLst>
                  <a:gd name="connsiteX0" fmla="*/ 64531 w 61949"/>
                  <a:gd name="connsiteY0" fmla="*/ 435199 h 433650"/>
                  <a:gd name="connsiteX1" fmla="*/ 64531 w 61949"/>
                  <a:gd name="connsiteY1" fmla="*/ 0 h 433650"/>
                  <a:gd name="connsiteX2" fmla="*/ 0 w 61949"/>
                  <a:gd name="connsiteY2" fmla="*/ 217341 h 433650"/>
                  <a:gd name="connsiteX3" fmla="*/ 64531 w 61949"/>
                  <a:gd name="connsiteY3" fmla="*/ 435199 h 433650"/>
                </a:gdLst>
                <a:ahLst/>
                <a:cxnLst>
                  <a:cxn ang="0">
                    <a:pos x="connsiteX0" y="connsiteY0"/>
                  </a:cxn>
                  <a:cxn ang="0">
                    <a:pos x="connsiteX1" y="connsiteY1"/>
                  </a:cxn>
                  <a:cxn ang="0">
                    <a:pos x="connsiteX2" y="connsiteY2"/>
                  </a:cxn>
                  <a:cxn ang="0">
                    <a:pos x="connsiteX3" y="connsiteY3"/>
                  </a:cxn>
                </a:cxnLst>
                <a:rect l="l" t="t" r="r" b="b"/>
                <a:pathLst>
                  <a:path w="61949" h="433650">
                    <a:moveTo>
                      <a:pt x="64531" y="435199"/>
                    </a:moveTo>
                    <a:lnTo>
                      <a:pt x="64531" y="0"/>
                    </a:lnTo>
                    <a:cubicBezTo>
                      <a:pt x="23747" y="62466"/>
                      <a:pt x="0" y="137322"/>
                      <a:pt x="0" y="217341"/>
                    </a:cubicBezTo>
                    <a:cubicBezTo>
                      <a:pt x="0" y="297876"/>
                      <a:pt x="23747" y="372216"/>
                      <a:pt x="64531" y="435199"/>
                    </a:cubicBezTo>
                    <a:close/>
                  </a:path>
                </a:pathLst>
              </a:custGeom>
              <a:solidFill>
                <a:srgbClr val="783CBD"/>
              </a:solidFill>
              <a:ln w="51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647EF33-A774-4800-A401-1CB7372ED11B}"/>
                  </a:ext>
                </a:extLst>
              </p:cNvPr>
              <p:cNvSpPr/>
              <p:nvPr/>
            </p:nvSpPr>
            <p:spPr>
              <a:xfrm>
                <a:off x="2095366" y="5787114"/>
                <a:ext cx="268450" cy="686613"/>
              </a:xfrm>
              <a:custGeom>
                <a:avLst/>
                <a:gdLst>
                  <a:gd name="connsiteX0" fmla="*/ 44397 w 268449"/>
                  <a:gd name="connsiteY0" fmla="*/ 38719 h 686612"/>
                  <a:gd name="connsiteX1" fmla="*/ 264836 w 268449"/>
                  <a:gd name="connsiteY1" fmla="*/ 690226 h 686612"/>
                  <a:gd name="connsiteX2" fmla="*/ 268966 w 268449"/>
                  <a:gd name="connsiteY2" fmla="*/ 686613 h 686612"/>
                  <a:gd name="connsiteX3" fmla="*/ 268966 w 268449"/>
                  <a:gd name="connsiteY3" fmla="*/ 109961 h 686612"/>
                  <a:gd name="connsiteX4" fmla="*/ 0 w 268449"/>
                  <a:gd name="connsiteY4" fmla="*/ 0 h 686612"/>
                  <a:gd name="connsiteX5" fmla="*/ 44397 w 268449"/>
                  <a:gd name="connsiteY5" fmla="*/ 38719 h 68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449" h="686612">
                    <a:moveTo>
                      <a:pt x="44397" y="38719"/>
                    </a:moveTo>
                    <a:lnTo>
                      <a:pt x="264836" y="690226"/>
                    </a:lnTo>
                    <a:cubicBezTo>
                      <a:pt x="266385" y="689194"/>
                      <a:pt x="267417" y="687645"/>
                      <a:pt x="268966" y="686613"/>
                    </a:cubicBezTo>
                    <a:lnTo>
                      <a:pt x="268966" y="109961"/>
                    </a:lnTo>
                    <a:cubicBezTo>
                      <a:pt x="198240" y="43365"/>
                      <a:pt x="104282" y="1549"/>
                      <a:pt x="0" y="0"/>
                    </a:cubicBezTo>
                    <a:cubicBezTo>
                      <a:pt x="18585" y="1033"/>
                      <a:pt x="33556" y="13939"/>
                      <a:pt x="44397" y="38719"/>
                    </a:cubicBezTo>
                    <a:close/>
                  </a:path>
                </a:pathLst>
              </a:custGeom>
              <a:solidFill>
                <a:srgbClr val="783CBD"/>
              </a:solidFill>
              <a:ln w="51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E13D55A-4922-4944-9760-6EA5AC266DF1}"/>
                  </a:ext>
                </a:extLst>
              </p:cNvPr>
              <p:cNvSpPr/>
              <p:nvPr/>
            </p:nvSpPr>
            <p:spPr>
              <a:xfrm>
                <a:off x="2092785" y="5787114"/>
                <a:ext cx="5162" cy="5163"/>
              </a:xfrm>
              <a:custGeom>
                <a:avLst/>
                <a:gdLst>
                  <a:gd name="connsiteX0" fmla="*/ 0 w 0"/>
                  <a:gd name="connsiteY0" fmla="*/ 0 h 0"/>
                  <a:gd name="connsiteX1" fmla="*/ 2581 w 0"/>
                  <a:gd name="connsiteY1" fmla="*/ 0 h 0"/>
                  <a:gd name="connsiteX2" fmla="*/ 1032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032" y="0"/>
                      <a:pt x="2065" y="0"/>
                      <a:pt x="2581" y="0"/>
                    </a:cubicBezTo>
                    <a:cubicBezTo>
                      <a:pt x="2065" y="0"/>
                      <a:pt x="1549" y="0"/>
                      <a:pt x="1032" y="0"/>
                    </a:cubicBezTo>
                    <a:cubicBezTo>
                      <a:pt x="516" y="0"/>
                      <a:pt x="0" y="0"/>
                      <a:pt x="0" y="0"/>
                    </a:cubicBezTo>
                    <a:close/>
                  </a:path>
                </a:pathLst>
              </a:custGeom>
              <a:solidFill>
                <a:srgbClr val="FFFFFF"/>
              </a:solidFill>
              <a:ln w="51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43A660D-8D24-4457-BB34-84CDA78426B4}"/>
                  </a:ext>
                </a:extLst>
              </p:cNvPr>
              <p:cNvSpPr/>
              <p:nvPr/>
            </p:nvSpPr>
            <p:spPr>
              <a:xfrm>
                <a:off x="2428863" y="5955411"/>
                <a:ext cx="320075" cy="433650"/>
              </a:xfrm>
              <a:custGeom>
                <a:avLst/>
                <a:gdLst>
                  <a:gd name="connsiteX0" fmla="*/ 311815 w 320074"/>
                  <a:gd name="connsiteY0" fmla="*/ 0 h 433650"/>
                  <a:gd name="connsiteX1" fmla="*/ 262255 w 320074"/>
                  <a:gd name="connsiteY1" fmla="*/ 0 h 433650"/>
                  <a:gd name="connsiteX2" fmla="*/ 160037 w 320074"/>
                  <a:gd name="connsiteY2" fmla="*/ 268450 h 433650"/>
                  <a:gd name="connsiteX3" fmla="*/ 60401 w 320074"/>
                  <a:gd name="connsiteY3" fmla="*/ 0 h 433650"/>
                  <a:gd name="connsiteX4" fmla="*/ 0 w 320074"/>
                  <a:gd name="connsiteY4" fmla="*/ 0 h 433650"/>
                  <a:gd name="connsiteX5" fmla="*/ 0 w 320074"/>
                  <a:gd name="connsiteY5" fmla="*/ 12390 h 433650"/>
                  <a:gd name="connsiteX6" fmla="*/ 0 w 320074"/>
                  <a:gd name="connsiteY6" fmla="*/ 22199 h 433650"/>
                  <a:gd name="connsiteX7" fmla="*/ 0 w 320074"/>
                  <a:gd name="connsiteY7" fmla="*/ 293746 h 433650"/>
                  <a:gd name="connsiteX8" fmla="*/ 0 w 320074"/>
                  <a:gd name="connsiteY8" fmla="*/ 332981 h 433650"/>
                  <a:gd name="connsiteX9" fmla="*/ 0 w 320074"/>
                  <a:gd name="connsiteY9" fmla="*/ 437264 h 433650"/>
                  <a:gd name="connsiteX10" fmla="*/ 63499 w 320074"/>
                  <a:gd name="connsiteY10" fmla="*/ 229731 h 433650"/>
                  <a:gd name="connsiteX11" fmla="*/ 63499 w 320074"/>
                  <a:gd name="connsiteY11" fmla="*/ 201854 h 433650"/>
                  <a:gd name="connsiteX12" fmla="*/ 62982 w 320074"/>
                  <a:gd name="connsiteY12" fmla="*/ 172428 h 433650"/>
                  <a:gd name="connsiteX13" fmla="*/ 60917 w 320074"/>
                  <a:gd name="connsiteY13" fmla="*/ 134225 h 433650"/>
                  <a:gd name="connsiteX14" fmla="*/ 132160 w 320074"/>
                  <a:gd name="connsiteY14" fmla="*/ 324721 h 433650"/>
                  <a:gd name="connsiteX15" fmla="*/ 162619 w 320074"/>
                  <a:gd name="connsiteY15" fmla="*/ 345888 h 433650"/>
                  <a:gd name="connsiteX16" fmla="*/ 193077 w 320074"/>
                  <a:gd name="connsiteY16" fmla="*/ 324721 h 433650"/>
                  <a:gd name="connsiteX17" fmla="*/ 271031 w 320074"/>
                  <a:gd name="connsiteY17" fmla="*/ 111510 h 433650"/>
                  <a:gd name="connsiteX18" fmla="*/ 271031 w 320074"/>
                  <a:gd name="connsiteY18" fmla="*/ 345888 h 433650"/>
                  <a:gd name="connsiteX19" fmla="*/ 323172 w 320074"/>
                  <a:gd name="connsiteY19" fmla="*/ 345888 h 433650"/>
                  <a:gd name="connsiteX20" fmla="*/ 323172 w 320074"/>
                  <a:gd name="connsiteY20" fmla="*/ 11358 h 433650"/>
                  <a:gd name="connsiteX21" fmla="*/ 311815 w 320074"/>
                  <a:gd name="connsiteY21" fmla="*/ 0 h 4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074" h="433650">
                    <a:moveTo>
                      <a:pt x="311815" y="0"/>
                    </a:moveTo>
                    <a:lnTo>
                      <a:pt x="262255" y="0"/>
                    </a:lnTo>
                    <a:lnTo>
                      <a:pt x="160037" y="268450"/>
                    </a:lnTo>
                    <a:lnTo>
                      <a:pt x="60401" y="0"/>
                    </a:lnTo>
                    <a:lnTo>
                      <a:pt x="0" y="0"/>
                    </a:lnTo>
                    <a:lnTo>
                      <a:pt x="0" y="12390"/>
                    </a:lnTo>
                    <a:lnTo>
                      <a:pt x="0" y="22199"/>
                    </a:lnTo>
                    <a:lnTo>
                      <a:pt x="0" y="293746"/>
                    </a:lnTo>
                    <a:lnTo>
                      <a:pt x="0" y="332981"/>
                    </a:lnTo>
                    <a:lnTo>
                      <a:pt x="0" y="437264"/>
                    </a:lnTo>
                    <a:cubicBezTo>
                      <a:pt x="37170" y="376863"/>
                      <a:pt x="63499" y="305620"/>
                      <a:pt x="63499" y="229731"/>
                    </a:cubicBezTo>
                    <a:cubicBezTo>
                      <a:pt x="63499" y="220439"/>
                      <a:pt x="64015" y="211146"/>
                      <a:pt x="63499" y="201854"/>
                    </a:cubicBezTo>
                    <a:cubicBezTo>
                      <a:pt x="64015" y="192045"/>
                      <a:pt x="62982" y="182236"/>
                      <a:pt x="62982" y="172428"/>
                    </a:cubicBezTo>
                    <a:cubicBezTo>
                      <a:pt x="62982" y="159521"/>
                      <a:pt x="62466" y="146615"/>
                      <a:pt x="60917" y="134225"/>
                    </a:cubicBezTo>
                    <a:lnTo>
                      <a:pt x="132160" y="324721"/>
                    </a:lnTo>
                    <a:cubicBezTo>
                      <a:pt x="136806" y="337628"/>
                      <a:pt x="149196" y="345888"/>
                      <a:pt x="162619" y="345888"/>
                    </a:cubicBezTo>
                    <a:cubicBezTo>
                      <a:pt x="176041" y="345888"/>
                      <a:pt x="188431" y="337628"/>
                      <a:pt x="193077" y="324721"/>
                    </a:cubicBezTo>
                    <a:lnTo>
                      <a:pt x="271031" y="111510"/>
                    </a:lnTo>
                    <a:lnTo>
                      <a:pt x="271031" y="345888"/>
                    </a:lnTo>
                    <a:lnTo>
                      <a:pt x="323172" y="345888"/>
                    </a:lnTo>
                    <a:lnTo>
                      <a:pt x="323172" y="11358"/>
                    </a:lnTo>
                    <a:cubicBezTo>
                      <a:pt x="323172" y="5163"/>
                      <a:pt x="318010" y="0"/>
                      <a:pt x="311815" y="0"/>
                    </a:cubicBezTo>
                    <a:close/>
                  </a:path>
                </a:pathLst>
              </a:custGeom>
              <a:solidFill>
                <a:srgbClr val="3D3834"/>
              </a:solidFill>
              <a:ln w="5144" cap="flat">
                <a:noFill/>
                <a:prstDash val="solid"/>
                <a:miter/>
              </a:ln>
            </p:spPr>
            <p:txBody>
              <a:bodyPr rtlCol="0" anchor="ctr"/>
              <a:lstStyle/>
              <a:p>
                <a:endParaRPr lang="en-US"/>
              </a:p>
            </p:txBody>
          </p:sp>
        </p:grpSp>
        <p:pic>
          <p:nvPicPr>
            <p:cNvPr id="31" name="Picture 30">
              <a:extLst>
                <a:ext uri="{FF2B5EF4-FFF2-40B4-BE49-F238E27FC236}">
                  <a16:creationId xmlns:a16="http://schemas.microsoft.com/office/drawing/2014/main" id="{1E76B891-9517-4545-BC56-AFE245EAA6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1181" y="6146710"/>
              <a:ext cx="2339594" cy="731816"/>
            </a:xfrm>
            <a:prstGeom prst="rect">
              <a:avLst/>
            </a:prstGeom>
          </p:spPr>
        </p:pic>
      </p:grpSp>
      <p:sp>
        <p:nvSpPr>
          <p:cNvPr id="43" name="Footer Placeholder 21">
            <a:extLst>
              <a:ext uri="{FF2B5EF4-FFF2-40B4-BE49-F238E27FC236}">
                <a16:creationId xmlns:a16="http://schemas.microsoft.com/office/drawing/2014/main" id="{D4941539-7980-45F9-8AF7-E865E35657A2}"/>
              </a:ext>
            </a:extLst>
          </p:cNvPr>
          <p:cNvSpPr>
            <a:spLocks noGrp="1"/>
          </p:cNvSpPr>
          <p:nvPr>
            <p:ph type="ftr" sz="quarter" idx="10"/>
          </p:nvPr>
        </p:nvSpPr>
        <p:spPr>
          <a:xfrm>
            <a:off x="4783953" y="37932"/>
            <a:ext cx="2719570" cy="271923"/>
          </a:xfrm>
        </p:spPr>
        <p:txBody>
          <a:bodyPr/>
          <a:lstStyle>
            <a:lvl1pPr>
              <a:defRPr b="1">
                <a:solidFill>
                  <a:schemeClr val="bg1"/>
                </a:solidFill>
              </a:defRPr>
            </a:lvl1pPr>
          </a:lstStyle>
          <a:p>
            <a:r>
              <a:rPr lang="de-CH" dirty="0"/>
              <a:t>#PSSATPARIS2019</a:t>
            </a:r>
          </a:p>
        </p:txBody>
      </p:sp>
    </p:spTree>
    <p:extLst>
      <p:ext uri="{BB962C8B-B14F-4D97-AF65-F5344CB8AC3E}">
        <p14:creationId xmlns:p14="http://schemas.microsoft.com/office/powerpoint/2010/main" val="1404287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3EBA4-16A7-4E3B-924E-2A7E009350DD}"/>
              </a:ext>
            </a:extLst>
          </p:cNvPr>
          <p:cNvSpPr txBox="1">
            <a:spLocks noGrp="1"/>
          </p:cNvSpPr>
          <p:nvPr>
            <p:ph type="title"/>
          </p:nvPr>
        </p:nvSpPr>
        <p:spPr>
          <a:xfrm>
            <a:off x="838203" y="365129"/>
            <a:ext cx="10515600" cy="1325559"/>
          </a:xfrm>
          <a:prstGeom prst="rect">
            <a:avLst/>
          </a:prstGeom>
        </p:spPr>
        <p:txBody>
          <a:bodyPr/>
          <a:lstStyle>
            <a:lvl1pPr>
              <a:defRPr/>
            </a:lvl1pPr>
          </a:lstStyle>
          <a:p>
            <a:pPr lvl="0"/>
            <a:r>
              <a:rPr lang="en-US" dirty="0"/>
              <a:t>Click to edit Master title style</a:t>
            </a:r>
            <a:endParaRPr lang="fr-FR" dirty="0"/>
          </a:p>
        </p:txBody>
      </p:sp>
      <p:sp>
        <p:nvSpPr>
          <p:cNvPr id="3" name="Content Placeholder 2">
            <a:extLst>
              <a:ext uri="{FF2B5EF4-FFF2-40B4-BE49-F238E27FC236}">
                <a16:creationId xmlns:a16="http://schemas.microsoft.com/office/drawing/2014/main" id="{0F51D98E-F993-4E2B-BAEB-B6E05EA6764C}"/>
              </a:ext>
            </a:extLst>
          </p:cNvPr>
          <p:cNvSpPr txBox="1">
            <a:spLocks noGrp="1"/>
          </p:cNvSpPr>
          <p:nvPr>
            <p:ph idx="1"/>
          </p:nvPr>
        </p:nvSpPr>
        <p:spPr>
          <a:xfrm>
            <a:off x="838203" y="1723332"/>
            <a:ext cx="10515600"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grpSp>
        <p:nvGrpSpPr>
          <p:cNvPr id="40" name="Group 39">
            <a:extLst>
              <a:ext uri="{FF2B5EF4-FFF2-40B4-BE49-F238E27FC236}">
                <a16:creationId xmlns:a16="http://schemas.microsoft.com/office/drawing/2014/main" id="{13A69F00-0314-4C48-A157-FC7D65F670CE}"/>
              </a:ext>
            </a:extLst>
          </p:cNvPr>
          <p:cNvGrpSpPr/>
          <p:nvPr userDrawn="1"/>
        </p:nvGrpSpPr>
        <p:grpSpPr>
          <a:xfrm>
            <a:off x="1367917" y="6153624"/>
            <a:ext cx="9456166" cy="704376"/>
            <a:chOff x="939586" y="6146710"/>
            <a:chExt cx="9851189" cy="731816"/>
          </a:xfrm>
        </p:grpSpPr>
        <p:pic>
          <p:nvPicPr>
            <p:cNvPr id="41" name="Picture 40" descr="A close up of a sign&#10;&#10;Description automatically generated">
              <a:extLst>
                <a:ext uri="{FF2B5EF4-FFF2-40B4-BE49-F238E27FC236}">
                  <a16:creationId xmlns:a16="http://schemas.microsoft.com/office/drawing/2014/main" id="{BD1F671A-F680-4198-B1E5-91FD76F4D2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586" y="6228604"/>
              <a:ext cx="4118142" cy="571672"/>
            </a:xfrm>
            <a:prstGeom prst="rect">
              <a:avLst/>
            </a:prstGeom>
          </p:spPr>
        </p:pic>
        <p:grpSp>
          <p:nvGrpSpPr>
            <p:cNvPr id="42" name="Graphic 8">
              <a:extLst>
                <a:ext uri="{FF2B5EF4-FFF2-40B4-BE49-F238E27FC236}">
                  <a16:creationId xmlns:a16="http://schemas.microsoft.com/office/drawing/2014/main" id="{CED76BEF-A3B9-46F1-BAEA-5A9036440B25}"/>
                </a:ext>
              </a:extLst>
            </p:cNvPr>
            <p:cNvGrpSpPr/>
            <p:nvPr userDrawn="1"/>
          </p:nvGrpSpPr>
          <p:grpSpPr>
            <a:xfrm>
              <a:off x="5473152" y="6263469"/>
              <a:ext cx="2294931" cy="577966"/>
              <a:chOff x="1691143" y="5787114"/>
              <a:chExt cx="2575651" cy="793993"/>
            </a:xfrm>
          </p:grpSpPr>
          <p:sp>
            <p:nvSpPr>
              <p:cNvPr id="44" name="Freeform: Shape 43">
                <a:extLst>
                  <a:ext uri="{FF2B5EF4-FFF2-40B4-BE49-F238E27FC236}">
                    <a16:creationId xmlns:a16="http://schemas.microsoft.com/office/drawing/2014/main" id="{E18FB54C-269F-467F-823B-85B671996540}"/>
                  </a:ext>
                </a:extLst>
              </p:cNvPr>
              <p:cNvSpPr/>
              <p:nvPr/>
            </p:nvSpPr>
            <p:spPr>
              <a:xfrm>
                <a:off x="2811920" y="5956960"/>
                <a:ext cx="247800" cy="345888"/>
              </a:xfrm>
              <a:custGeom>
                <a:avLst/>
                <a:gdLst>
                  <a:gd name="connsiteX0" fmla="*/ 0 w 247799"/>
                  <a:gd name="connsiteY0" fmla="*/ 0 h 345887"/>
                  <a:gd name="connsiteX1" fmla="*/ 217857 w 247799"/>
                  <a:gd name="connsiteY1" fmla="*/ 0 h 345887"/>
                  <a:gd name="connsiteX2" fmla="*/ 240056 w 247799"/>
                  <a:gd name="connsiteY2" fmla="*/ 22199 h 345887"/>
                  <a:gd name="connsiteX3" fmla="*/ 240056 w 247799"/>
                  <a:gd name="connsiteY3" fmla="*/ 22199 h 345887"/>
                  <a:gd name="connsiteX4" fmla="*/ 217857 w 247799"/>
                  <a:gd name="connsiteY4" fmla="*/ 44397 h 345887"/>
                  <a:gd name="connsiteX5" fmla="*/ 74340 w 247799"/>
                  <a:gd name="connsiteY5" fmla="*/ 44397 h 345887"/>
                  <a:gd name="connsiteX6" fmla="*/ 52141 w 247799"/>
                  <a:gd name="connsiteY6" fmla="*/ 66596 h 345887"/>
                  <a:gd name="connsiteX7" fmla="*/ 52141 w 247799"/>
                  <a:gd name="connsiteY7" fmla="*/ 123384 h 345887"/>
                  <a:gd name="connsiteX8" fmla="*/ 74340 w 247799"/>
                  <a:gd name="connsiteY8" fmla="*/ 145582 h 345887"/>
                  <a:gd name="connsiteX9" fmla="*/ 206500 w 247799"/>
                  <a:gd name="connsiteY9" fmla="*/ 145582 h 345887"/>
                  <a:gd name="connsiteX10" fmla="*/ 228698 w 247799"/>
                  <a:gd name="connsiteY10" fmla="*/ 167781 h 345887"/>
                  <a:gd name="connsiteX11" fmla="*/ 228698 w 247799"/>
                  <a:gd name="connsiteY11" fmla="*/ 167781 h 345887"/>
                  <a:gd name="connsiteX12" fmla="*/ 206500 w 247799"/>
                  <a:gd name="connsiteY12" fmla="*/ 189980 h 345887"/>
                  <a:gd name="connsiteX13" fmla="*/ 74340 w 247799"/>
                  <a:gd name="connsiteY13" fmla="*/ 189980 h 345887"/>
                  <a:gd name="connsiteX14" fmla="*/ 52141 w 247799"/>
                  <a:gd name="connsiteY14" fmla="*/ 212179 h 345887"/>
                  <a:gd name="connsiteX15" fmla="*/ 52141 w 247799"/>
                  <a:gd name="connsiteY15" fmla="*/ 280840 h 345887"/>
                  <a:gd name="connsiteX16" fmla="*/ 74340 w 247799"/>
                  <a:gd name="connsiteY16" fmla="*/ 303039 h 345887"/>
                  <a:gd name="connsiteX17" fmla="*/ 226117 w 247799"/>
                  <a:gd name="connsiteY17" fmla="*/ 303039 h 345887"/>
                  <a:gd name="connsiteX18" fmla="*/ 248316 w 247799"/>
                  <a:gd name="connsiteY18" fmla="*/ 325238 h 345887"/>
                  <a:gd name="connsiteX19" fmla="*/ 248316 w 247799"/>
                  <a:gd name="connsiteY19" fmla="*/ 325238 h 345887"/>
                  <a:gd name="connsiteX20" fmla="*/ 226117 w 247799"/>
                  <a:gd name="connsiteY20" fmla="*/ 347436 h 345887"/>
                  <a:gd name="connsiteX21" fmla="*/ 516 w 247799"/>
                  <a:gd name="connsiteY21" fmla="*/ 347436 h 345887"/>
                  <a:gd name="connsiteX22" fmla="*/ 0 w 247799"/>
                  <a:gd name="connsiteY22" fmla="*/ 0 h 345887"/>
                  <a:gd name="connsiteX23" fmla="*/ 0 w 247799"/>
                  <a:gd name="connsiteY23" fmla="*/ 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799" h="345887">
                    <a:moveTo>
                      <a:pt x="0" y="0"/>
                    </a:moveTo>
                    <a:lnTo>
                      <a:pt x="217857" y="0"/>
                    </a:lnTo>
                    <a:cubicBezTo>
                      <a:pt x="230247" y="0"/>
                      <a:pt x="240056" y="9809"/>
                      <a:pt x="240056" y="22199"/>
                    </a:cubicBezTo>
                    <a:lnTo>
                      <a:pt x="240056" y="22199"/>
                    </a:lnTo>
                    <a:cubicBezTo>
                      <a:pt x="240056" y="34589"/>
                      <a:pt x="230247" y="44397"/>
                      <a:pt x="217857" y="44397"/>
                    </a:cubicBezTo>
                    <a:lnTo>
                      <a:pt x="74340" y="44397"/>
                    </a:lnTo>
                    <a:cubicBezTo>
                      <a:pt x="61950" y="44397"/>
                      <a:pt x="52141" y="54206"/>
                      <a:pt x="52141" y="66596"/>
                    </a:cubicBezTo>
                    <a:lnTo>
                      <a:pt x="52141" y="123384"/>
                    </a:lnTo>
                    <a:cubicBezTo>
                      <a:pt x="52141" y="135774"/>
                      <a:pt x="61950" y="145582"/>
                      <a:pt x="74340" y="145582"/>
                    </a:cubicBezTo>
                    <a:lnTo>
                      <a:pt x="206500" y="145582"/>
                    </a:lnTo>
                    <a:cubicBezTo>
                      <a:pt x="218890" y="145582"/>
                      <a:pt x="228698" y="155391"/>
                      <a:pt x="228698" y="167781"/>
                    </a:cubicBezTo>
                    <a:lnTo>
                      <a:pt x="228698" y="167781"/>
                    </a:lnTo>
                    <a:cubicBezTo>
                      <a:pt x="228698" y="180171"/>
                      <a:pt x="218890" y="189980"/>
                      <a:pt x="206500" y="189980"/>
                    </a:cubicBezTo>
                    <a:lnTo>
                      <a:pt x="74340" y="189980"/>
                    </a:lnTo>
                    <a:cubicBezTo>
                      <a:pt x="61950" y="189980"/>
                      <a:pt x="52141" y="199789"/>
                      <a:pt x="52141" y="212179"/>
                    </a:cubicBezTo>
                    <a:lnTo>
                      <a:pt x="52141" y="280840"/>
                    </a:lnTo>
                    <a:cubicBezTo>
                      <a:pt x="52141" y="293230"/>
                      <a:pt x="61950" y="303039"/>
                      <a:pt x="74340" y="303039"/>
                    </a:cubicBezTo>
                    <a:lnTo>
                      <a:pt x="226117" y="303039"/>
                    </a:lnTo>
                    <a:cubicBezTo>
                      <a:pt x="238507" y="303039"/>
                      <a:pt x="248316" y="312848"/>
                      <a:pt x="248316" y="325238"/>
                    </a:cubicBezTo>
                    <a:lnTo>
                      <a:pt x="248316" y="325238"/>
                    </a:lnTo>
                    <a:cubicBezTo>
                      <a:pt x="248316" y="337628"/>
                      <a:pt x="238507" y="347436"/>
                      <a:pt x="226117" y="347436"/>
                    </a:cubicBezTo>
                    <a:lnTo>
                      <a:pt x="516" y="347436"/>
                    </a:lnTo>
                    <a:lnTo>
                      <a:pt x="0" y="0"/>
                    </a:lnTo>
                    <a:lnTo>
                      <a:pt x="0" y="0"/>
                    </a:lnTo>
                    <a:close/>
                  </a:path>
                </a:pathLst>
              </a:custGeom>
              <a:solidFill>
                <a:srgbClr val="3D3834"/>
              </a:solidFill>
              <a:ln w="51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F4D03F8-3243-47D3-9953-D62D19FD4782}"/>
                  </a:ext>
                </a:extLst>
              </p:cNvPr>
              <p:cNvSpPr/>
              <p:nvPr/>
            </p:nvSpPr>
            <p:spPr>
              <a:xfrm>
                <a:off x="3104634" y="5956444"/>
                <a:ext cx="268450" cy="345888"/>
              </a:xfrm>
              <a:custGeom>
                <a:avLst/>
                <a:gdLst>
                  <a:gd name="connsiteX0" fmla="*/ 273096 w 268449"/>
                  <a:gd name="connsiteY0" fmla="*/ 22715 h 345887"/>
                  <a:gd name="connsiteX1" fmla="*/ 273096 w 268449"/>
                  <a:gd name="connsiteY1" fmla="*/ 22715 h 345887"/>
                  <a:gd name="connsiteX2" fmla="*/ 250897 w 268449"/>
                  <a:gd name="connsiteY2" fmla="*/ 44914 h 345887"/>
                  <a:gd name="connsiteX3" fmla="*/ 184817 w 268449"/>
                  <a:gd name="connsiteY3" fmla="*/ 44914 h 345887"/>
                  <a:gd name="connsiteX4" fmla="*/ 162619 w 268449"/>
                  <a:gd name="connsiteY4" fmla="*/ 67113 h 345887"/>
                  <a:gd name="connsiteX5" fmla="*/ 162619 w 268449"/>
                  <a:gd name="connsiteY5" fmla="*/ 324721 h 345887"/>
                  <a:gd name="connsiteX6" fmla="*/ 140420 w 268449"/>
                  <a:gd name="connsiteY6" fmla="*/ 346920 h 345887"/>
                  <a:gd name="connsiteX7" fmla="*/ 132676 w 268449"/>
                  <a:gd name="connsiteY7" fmla="*/ 346920 h 345887"/>
                  <a:gd name="connsiteX8" fmla="*/ 110478 w 268449"/>
                  <a:gd name="connsiteY8" fmla="*/ 324721 h 345887"/>
                  <a:gd name="connsiteX9" fmla="*/ 110478 w 268449"/>
                  <a:gd name="connsiteY9" fmla="*/ 66596 h 345887"/>
                  <a:gd name="connsiteX10" fmla="*/ 88279 w 268449"/>
                  <a:gd name="connsiteY10" fmla="*/ 44398 h 345887"/>
                  <a:gd name="connsiteX11" fmla="*/ 22199 w 268449"/>
                  <a:gd name="connsiteY11" fmla="*/ 44398 h 345887"/>
                  <a:gd name="connsiteX12" fmla="*/ 0 w 268449"/>
                  <a:gd name="connsiteY12" fmla="*/ 22199 h 345887"/>
                  <a:gd name="connsiteX13" fmla="*/ 0 w 268449"/>
                  <a:gd name="connsiteY13" fmla="*/ 22199 h 345887"/>
                  <a:gd name="connsiteX14" fmla="*/ 22199 w 268449"/>
                  <a:gd name="connsiteY14" fmla="*/ 0 h 345887"/>
                  <a:gd name="connsiteX15" fmla="*/ 251414 w 268449"/>
                  <a:gd name="connsiteY15" fmla="*/ 0 h 345887"/>
                  <a:gd name="connsiteX16" fmla="*/ 273096 w 268449"/>
                  <a:gd name="connsiteY16" fmla="*/ 22715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449" h="345887">
                    <a:moveTo>
                      <a:pt x="273096" y="22715"/>
                    </a:moveTo>
                    <a:lnTo>
                      <a:pt x="273096" y="22715"/>
                    </a:lnTo>
                    <a:cubicBezTo>
                      <a:pt x="273096" y="35105"/>
                      <a:pt x="263287" y="44914"/>
                      <a:pt x="250897" y="44914"/>
                    </a:cubicBezTo>
                    <a:lnTo>
                      <a:pt x="184817" y="44914"/>
                    </a:lnTo>
                    <a:cubicBezTo>
                      <a:pt x="172427" y="44914"/>
                      <a:pt x="162619" y="54723"/>
                      <a:pt x="162619" y="67113"/>
                    </a:cubicBezTo>
                    <a:lnTo>
                      <a:pt x="162619" y="324721"/>
                    </a:lnTo>
                    <a:cubicBezTo>
                      <a:pt x="162619" y="337111"/>
                      <a:pt x="152810" y="346920"/>
                      <a:pt x="140420" y="346920"/>
                    </a:cubicBezTo>
                    <a:lnTo>
                      <a:pt x="132676" y="346920"/>
                    </a:lnTo>
                    <a:cubicBezTo>
                      <a:pt x="120286" y="346920"/>
                      <a:pt x="110478" y="337111"/>
                      <a:pt x="110478" y="324721"/>
                    </a:cubicBezTo>
                    <a:lnTo>
                      <a:pt x="110478" y="66596"/>
                    </a:lnTo>
                    <a:cubicBezTo>
                      <a:pt x="110478" y="54206"/>
                      <a:pt x="100669" y="44398"/>
                      <a:pt x="88279" y="44398"/>
                    </a:cubicBezTo>
                    <a:lnTo>
                      <a:pt x="22199" y="44398"/>
                    </a:lnTo>
                    <a:cubicBezTo>
                      <a:pt x="9809" y="44398"/>
                      <a:pt x="0" y="34589"/>
                      <a:pt x="0" y="22199"/>
                    </a:cubicBezTo>
                    <a:lnTo>
                      <a:pt x="0" y="22199"/>
                    </a:lnTo>
                    <a:cubicBezTo>
                      <a:pt x="0" y="9809"/>
                      <a:pt x="9809" y="0"/>
                      <a:pt x="22199" y="0"/>
                    </a:cubicBezTo>
                    <a:lnTo>
                      <a:pt x="251414" y="0"/>
                    </a:lnTo>
                    <a:cubicBezTo>
                      <a:pt x="263287" y="516"/>
                      <a:pt x="273096" y="10325"/>
                      <a:pt x="273096" y="22715"/>
                    </a:cubicBezTo>
                    <a:close/>
                  </a:path>
                </a:pathLst>
              </a:custGeom>
              <a:solidFill>
                <a:srgbClr val="3D3834"/>
              </a:solidFill>
              <a:ln w="51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B1FE204-454E-4887-A234-F85E9DCEE29A}"/>
                  </a:ext>
                </a:extLst>
              </p:cNvPr>
              <p:cNvSpPr/>
              <p:nvPr/>
            </p:nvSpPr>
            <p:spPr>
              <a:xfrm>
                <a:off x="3420662"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1"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1"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5382EEC-87BE-467B-A12D-CFC990A31577}"/>
                  </a:ext>
                </a:extLst>
              </p:cNvPr>
              <p:cNvSpPr/>
              <p:nvPr/>
            </p:nvSpPr>
            <p:spPr>
              <a:xfrm>
                <a:off x="4024157"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2"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2"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0527862-90E0-4E96-9D24-4A3FC9126AB3}"/>
                  </a:ext>
                </a:extLst>
              </p:cNvPr>
              <p:cNvSpPr/>
              <p:nvPr/>
            </p:nvSpPr>
            <p:spPr>
              <a:xfrm>
                <a:off x="3705346" y="5956960"/>
                <a:ext cx="283937" cy="345888"/>
              </a:xfrm>
              <a:custGeom>
                <a:avLst/>
                <a:gdLst>
                  <a:gd name="connsiteX0" fmla="*/ 160239 w 283937"/>
                  <a:gd name="connsiteY0" fmla="*/ 123900 h 345887"/>
                  <a:gd name="connsiteX1" fmla="*/ 232514 w 283937"/>
                  <a:gd name="connsiteY1" fmla="*/ 9809 h 345887"/>
                  <a:gd name="connsiteX2" fmla="*/ 249034 w 283937"/>
                  <a:gd name="connsiteY2" fmla="*/ 516 h 345887"/>
                  <a:gd name="connsiteX3" fmla="*/ 265554 w 283937"/>
                  <a:gd name="connsiteY3" fmla="*/ 516 h 345887"/>
                  <a:gd name="connsiteX4" fmla="*/ 282591 w 283937"/>
                  <a:gd name="connsiteY4" fmla="*/ 30459 h 345887"/>
                  <a:gd name="connsiteX5" fmla="*/ 172629 w 283937"/>
                  <a:gd name="connsiteY5" fmla="*/ 213728 h 345887"/>
                  <a:gd name="connsiteX6" fmla="*/ 170048 w 283937"/>
                  <a:gd name="connsiteY6" fmla="*/ 224053 h 345887"/>
                  <a:gd name="connsiteX7" fmla="*/ 170048 w 283937"/>
                  <a:gd name="connsiteY7" fmla="*/ 326786 h 345887"/>
                  <a:gd name="connsiteX8" fmla="*/ 150431 w 283937"/>
                  <a:gd name="connsiteY8" fmla="*/ 346404 h 345887"/>
                  <a:gd name="connsiteX9" fmla="*/ 134943 w 283937"/>
                  <a:gd name="connsiteY9" fmla="*/ 346404 h 345887"/>
                  <a:gd name="connsiteX10" fmla="*/ 115326 w 283937"/>
                  <a:gd name="connsiteY10" fmla="*/ 326786 h 345887"/>
                  <a:gd name="connsiteX11" fmla="*/ 115326 w 283937"/>
                  <a:gd name="connsiteY11" fmla="*/ 223536 h 345887"/>
                  <a:gd name="connsiteX12" fmla="*/ 112744 w 283937"/>
                  <a:gd name="connsiteY12" fmla="*/ 213211 h 345887"/>
                  <a:gd name="connsiteX13" fmla="*/ 2783 w 283937"/>
                  <a:gd name="connsiteY13" fmla="*/ 29942 h 345887"/>
                  <a:gd name="connsiteX14" fmla="*/ 19820 w 283937"/>
                  <a:gd name="connsiteY14" fmla="*/ 0 h 345887"/>
                  <a:gd name="connsiteX15" fmla="*/ 36340 w 283937"/>
                  <a:gd name="connsiteY15" fmla="*/ 0 h 345887"/>
                  <a:gd name="connsiteX16" fmla="*/ 52860 w 283937"/>
                  <a:gd name="connsiteY16" fmla="*/ 8776 h 345887"/>
                  <a:gd name="connsiteX17" fmla="*/ 127716 w 283937"/>
                  <a:gd name="connsiteY17" fmla="*/ 123384 h 345887"/>
                  <a:gd name="connsiteX18" fmla="*/ 160239 w 283937"/>
                  <a:gd name="connsiteY18" fmla="*/ 12390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937" h="345887">
                    <a:moveTo>
                      <a:pt x="160239" y="123900"/>
                    </a:moveTo>
                    <a:lnTo>
                      <a:pt x="232514" y="9809"/>
                    </a:lnTo>
                    <a:cubicBezTo>
                      <a:pt x="236128" y="4130"/>
                      <a:pt x="242323" y="516"/>
                      <a:pt x="249034" y="516"/>
                    </a:cubicBezTo>
                    <a:lnTo>
                      <a:pt x="265554" y="516"/>
                    </a:lnTo>
                    <a:cubicBezTo>
                      <a:pt x="281042" y="516"/>
                      <a:pt x="290334" y="17036"/>
                      <a:pt x="282591" y="30459"/>
                    </a:cubicBezTo>
                    <a:lnTo>
                      <a:pt x="172629" y="213728"/>
                    </a:lnTo>
                    <a:cubicBezTo>
                      <a:pt x="170564" y="216825"/>
                      <a:pt x="170048" y="220439"/>
                      <a:pt x="170048" y="224053"/>
                    </a:cubicBezTo>
                    <a:lnTo>
                      <a:pt x="170048" y="326786"/>
                    </a:lnTo>
                    <a:cubicBezTo>
                      <a:pt x="170048" y="337628"/>
                      <a:pt x="161272" y="346404"/>
                      <a:pt x="150431" y="346404"/>
                    </a:cubicBezTo>
                    <a:lnTo>
                      <a:pt x="134943" y="346404"/>
                    </a:lnTo>
                    <a:cubicBezTo>
                      <a:pt x="124102" y="346404"/>
                      <a:pt x="115326" y="337628"/>
                      <a:pt x="115326" y="326786"/>
                    </a:cubicBezTo>
                    <a:lnTo>
                      <a:pt x="115326" y="223536"/>
                    </a:lnTo>
                    <a:cubicBezTo>
                      <a:pt x="115326" y="219922"/>
                      <a:pt x="114293" y="216309"/>
                      <a:pt x="112744" y="213211"/>
                    </a:cubicBezTo>
                    <a:lnTo>
                      <a:pt x="2783" y="29942"/>
                    </a:lnTo>
                    <a:cubicBezTo>
                      <a:pt x="-4960" y="17036"/>
                      <a:pt x="4332" y="0"/>
                      <a:pt x="19820" y="0"/>
                    </a:cubicBezTo>
                    <a:lnTo>
                      <a:pt x="36340" y="0"/>
                    </a:lnTo>
                    <a:cubicBezTo>
                      <a:pt x="43051" y="0"/>
                      <a:pt x="49246" y="3614"/>
                      <a:pt x="52860" y="8776"/>
                    </a:cubicBezTo>
                    <a:lnTo>
                      <a:pt x="127716" y="123384"/>
                    </a:lnTo>
                    <a:cubicBezTo>
                      <a:pt x="134943" y="135774"/>
                      <a:pt x="152496" y="135774"/>
                      <a:pt x="160239" y="123900"/>
                    </a:cubicBezTo>
                    <a:close/>
                  </a:path>
                </a:pathLst>
              </a:custGeom>
              <a:solidFill>
                <a:srgbClr val="783CBD"/>
              </a:solidFill>
              <a:ln w="51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EFE1A43-F5FD-4A91-BC3D-FB9D3509BD31}"/>
                  </a:ext>
                </a:extLst>
              </p:cNvPr>
              <p:cNvSpPr/>
              <p:nvPr/>
            </p:nvSpPr>
            <p:spPr>
              <a:xfrm>
                <a:off x="1822270" y="5787625"/>
                <a:ext cx="268450" cy="691775"/>
              </a:xfrm>
              <a:custGeom>
                <a:avLst/>
                <a:gdLst>
                  <a:gd name="connsiteX0" fmla="*/ 0 w 268449"/>
                  <a:gd name="connsiteY0" fmla="*/ 102739 h 691775"/>
                  <a:gd name="connsiteX1" fmla="*/ 0 w 268449"/>
                  <a:gd name="connsiteY1" fmla="*/ 693329 h 691775"/>
                  <a:gd name="connsiteX2" fmla="*/ 2065 w 268449"/>
                  <a:gd name="connsiteY2" fmla="*/ 695394 h 691775"/>
                  <a:gd name="connsiteX3" fmla="*/ 224052 w 268449"/>
                  <a:gd name="connsiteY3" fmla="*/ 38724 h 691775"/>
                  <a:gd name="connsiteX4" fmla="*/ 270515 w 268449"/>
                  <a:gd name="connsiteY4" fmla="*/ 5 h 691775"/>
                  <a:gd name="connsiteX5" fmla="*/ 267417 w 268449"/>
                  <a:gd name="connsiteY5" fmla="*/ 5 h 691775"/>
                  <a:gd name="connsiteX6" fmla="*/ 0 w 268449"/>
                  <a:gd name="connsiteY6" fmla="*/ 102739 h 6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49" h="691775">
                    <a:moveTo>
                      <a:pt x="0" y="102739"/>
                    </a:moveTo>
                    <a:lnTo>
                      <a:pt x="0" y="693329"/>
                    </a:lnTo>
                    <a:cubicBezTo>
                      <a:pt x="516" y="693845"/>
                      <a:pt x="1549" y="694361"/>
                      <a:pt x="2065" y="695394"/>
                    </a:cubicBezTo>
                    <a:lnTo>
                      <a:pt x="224052" y="38724"/>
                    </a:lnTo>
                    <a:cubicBezTo>
                      <a:pt x="234893" y="13428"/>
                      <a:pt x="250381" y="521"/>
                      <a:pt x="270515" y="5"/>
                    </a:cubicBezTo>
                    <a:cubicBezTo>
                      <a:pt x="269482" y="5"/>
                      <a:pt x="268450" y="5"/>
                      <a:pt x="267417" y="5"/>
                    </a:cubicBezTo>
                    <a:cubicBezTo>
                      <a:pt x="164167" y="-511"/>
                      <a:pt x="70726" y="38724"/>
                      <a:pt x="0" y="102739"/>
                    </a:cubicBezTo>
                    <a:close/>
                  </a:path>
                </a:pathLst>
              </a:custGeom>
              <a:solidFill>
                <a:srgbClr val="783CBD"/>
              </a:solidFill>
              <a:ln w="51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B460FBF-A2F8-401F-96AF-99B32B1CA670}"/>
                  </a:ext>
                </a:extLst>
              </p:cNvPr>
              <p:cNvSpPr/>
              <p:nvPr/>
            </p:nvSpPr>
            <p:spPr>
              <a:xfrm>
                <a:off x="1873895" y="5884169"/>
                <a:ext cx="433649" cy="696938"/>
              </a:xfrm>
              <a:custGeom>
                <a:avLst/>
                <a:gdLst>
                  <a:gd name="connsiteX0" fmla="*/ 218373 w 433649"/>
                  <a:gd name="connsiteY0" fmla="*/ 0 h 696937"/>
                  <a:gd name="connsiteX1" fmla="*/ 8260 w 433649"/>
                  <a:gd name="connsiteY1" fmla="*/ 611240 h 696937"/>
                  <a:gd name="connsiteX2" fmla="*/ 0 w 433649"/>
                  <a:gd name="connsiteY2" fmla="*/ 636020 h 696937"/>
                  <a:gd name="connsiteX3" fmla="*/ 215792 w 433649"/>
                  <a:gd name="connsiteY3" fmla="*/ 699519 h 696937"/>
                  <a:gd name="connsiteX4" fmla="*/ 435715 w 433649"/>
                  <a:gd name="connsiteY4" fmla="*/ 633439 h 696937"/>
                  <a:gd name="connsiteX5" fmla="*/ 427454 w 433649"/>
                  <a:gd name="connsiteY5" fmla="*/ 609175 h 696937"/>
                  <a:gd name="connsiteX6" fmla="*/ 218373 w 433649"/>
                  <a:gd name="connsiteY6" fmla="*/ 0 h 6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49" h="696937">
                    <a:moveTo>
                      <a:pt x="218373" y="0"/>
                    </a:moveTo>
                    <a:lnTo>
                      <a:pt x="8260" y="611240"/>
                    </a:lnTo>
                    <a:lnTo>
                      <a:pt x="0" y="636020"/>
                    </a:lnTo>
                    <a:cubicBezTo>
                      <a:pt x="61950" y="676288"/>
                      <a:pt x="136290" y="699519"/>
                      <a:pt x="215792" y="699519"/>
                    </a:cubicBezTo>
                    <a:cubicBezTo>
                      <a:pt x="296843" y="699519"/>
                      <a:pt x="372732" y="675255"/>
                      <a:pt x="435715" y="633439"/>
                    </a:cubicBezTo>
                    <a:lnTo>
                      <a:pt x="427454" y="609175"/>
                    </a:lnTo>
                    <a:lnTo>
                      <a:pt x="218373" y="0"/>
                    </a:lnTo>
                    <a:close/>
                  </a:path>
                </a:pathLst>
              </a:custGeom>
              <a:solidFill>
                <a:srgbClr val="783CBD"/>
              </a:solidFill>
              <a:ln w="51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BB6B8B2-967A-4159-B7D1-33141A6B64E4}"/>
                  </a:ext>
                </a:extLst>
              </p:cNvPr>
              <p:cNvSpPr/>
              <p:nvPr/>
            </p:nvSpPr>
            <p:spPr>
              <a:xfrm>
                <a:off x="1691143" y="5967802"/>
                <a:ext cx="61950" cy="433650"/>
              </a:xfrm>
              <a:custGeom>
                <a:avLst/>
                <a:gdLst>
                  <a:gd name="connsiteX0" fmla="*/ 64531 w 61949"/>
                  <a:gd name="connsiteY0" fmla="*/ 435199 h 433650"/>
                  <a:gd name="connsiteX1" fmla="*/ 64531 w 61949"/>
                  <a:gd name="connsiteY1" fmla="*/ 0 h 433650"/>
                  <a:gd name="connsiteX2" fmla="*/ 0 w 61949"/>
                  <a:gd name="connsiteY2" fmla="*/ 217341 h 433650"/>
                  <a:gd name="connsiteX3" fmla="*/ 64531 w 61949"/>
                  <a:gd name="connsiteY3" fmla="*/ 435199 h 433650"/>
                </a:gdLst>
                <a:ahLst/>
                <a:cxnLst>
                  <a:cxn ang="0">
                    <a:pos x="connsiteX0" y="connsiteY0"/>
                  </a:cxn>
                  <a:cxn ang="0">
                    <a:pos x="connsiteX1" y="connsiteY1"/>
                  </a:cxn>
                  <a:cxn ang="0">
                    <a:pos x="connsiteX2" y="connsiteY2"/>
                  </a:cxn>
                  <a:cxn ang="0">
                    <a:pos x="connsiteX3" y="connsiteY3"/>
                  </a:cxn>
                </a:cxnLst>
                <a:rect l="l" t="t" r="r" b="b"/>
                <a:pathLst>
                  <a:path w="61949" h="433650">
                    <a:moveTo>
                      <a:pt x="64531" y="435199"/>
                    </a:moveTo>
                    <a:lnTo>
                      <a:pt x="64531" y="0"/>
                    </a:lnTo>
                    <a:cubicBezTo>
                      <a:pt x="23747" y="62466"/>
                      <a:pt x="0" y="137322"/>
                      <a:pt x="0" y="217341"/>
                    </a:cubicBezTo>
                    <a:cubicBezTo>
                      <a:pt x="0" y="297876"/>
                      <a:pt x="23747" y="372216"/>
                      <a:pt x="64531" y="435199"/>
                    </a:cubicBezTo>
                    <a:close/>
                  </a:path>
                </a:pathLst>
              </a:custGeom>
              <a:solidFill>
                <a:srgbClr val="783CBD"/>
              </a:solidFill>
              <a:ln w="51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D523B9D-0EFE-4A2F-B093-4823BA826CB9}"/>
                  </a:ext>
                </a:extLst>
              </p:cNvPr>
              <p:cNvSpPr/>
              <p:nvPr/>
            </p:nvSpPr>
            <p:spPr>
              <a:xfrm>
                <a:off x="2095366" y="5787114"/>
                <a:ext cx="268450" cy="686613"/>
              </a:xfrm>
              <a:custGeom>
                <a:avLst/>
                <a:gdLst>
                  <a:gd name="connsiteX0" fmla="*/ 44397 w 268449"/>
                  <a:gd name="connsiteY0" fmla="*/ 38719 h 686612"/>
                  <a:gd name="connsiteX1" fmla="*/ 264836 w 268449"/>
                  <a:gd name="connsiteY1" fmla="*/ 690226 h 686612"/>
                  <a:gd name="connsiteX2" fmla="*/ 268966 w 268449"/>
                  <a:gd name="connsiteY2" fmla="*/ 686613 h 686612"/>
                  <a:gd name="connsiteX3" fmla="*/ 268966 w 268449"/>
                  <a:gd name="connsiteY3" fmla="*/ 109961 h 686612"/>
                  <a:gd name="connsiteX4" fmla="*/ 0 w 268449"/>
                  <a:gd name="connsiteY4" fmla="*/ 0 h 686612"/>
                  <a:gd name="connsiteX5" fmla="*/ 44397 w 268449"/>
                  <a:gd name="connsiteY5" fmla="*/ 38719 h 68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449" h="686612">
                    <a:moveTo>
                      <a:pt x="44397" y="38719"/>
                    </a:moveTo>
                    <a:lnTo>
                      <a:pt x="264836" y="690226"/>
                    </a:lnTo>
                    <a:cubicBezTo>
                      <a:pt x="266385" y="689194"/>
                      <a:pt x="267417" y="687645"/>
                      <a:pt x="268966" y="686613"/>
                    </a:cubicBezTo>
                    <a:lnTo>
                      <a:pt x="268966" y="109961"/>
                    </a:lnTo>
                    <a:cubicBezTo>
                      <a:pt x="198240" y="43365"/>
                      <a:pt x="104282" y="1549"/>
                      <a:pt x="0" y="0"/>
                    </a:cubicBezTo>
                    <a:cubicBezTo>
                      <a:pt x="18585" y="1033"/>
                      <a:pt x="33556" y="13939"/>
                      <a:pt x="44397" y="38719"/>
                    </a:cubicBezTo>
                    <a:close/>
                  </a:path>
                </a:pathLst>
              </a:custGeom>
              <a:solidFill>
                <a:srgbClr val="783CBD"/>
              </a:solidFill>
              <a:ln w="51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301CA7E-5B72-44DF-9880-6CBE409F933E}"/>
                  </a:ext>
                </a:extLst>
              </p:cNvPr>
              <p:cNvSpPr/>
              <p:nvPr/>
            </p:nvSpPr>
            <p:spPr>
              <a:xfrm>
                <a:off x="2092785" y="5787114"/>
                <a:ext cx="5162" cy="5163"/>
              </a:xfrm>
              <a:custGeom>
                <a:avLst/>
                <a:gdLst>
                  <a:gd name="connsiteX0" fmla="*/ 0 w 0"/>
                  <a:gd name="connsiteY0" fmla="*/ 0 h 0"/>
                  <a:gd name="connsiteX1" fmla="*/ 2581 w 0"/>
                  <a:gd name="connsiteY1" fmla="*/ 0 h 0"/>
                  <a:gd name="connsiteX2" fmla="*/ 1032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032" y="0"/>
                      <a:pt x="2065" y="0"/>
                      <a:pt x="2581" y="0"/>
                    </a:cubicBezTo>
                    <a:cubicBezTo>
                      <a:pt x="2065" y="0"/>
                      <a:pt x="1549" y="0"/>
                      <a:pt x="1032" y="0"/>
                    </a:cubicBezTo>
                    <a:cubicBezTo>
                      <a:pt x="516" y="0"/>
                      <a:pt x="0" y="0"/>
                      <a:pt x="0" y="0"/>
                    </a:cubicBezTo>
                    <a:close/>
                  </a:path>
                </a:pathLst>
              </a:custGeom>
              <a:solidFill>
                <a:srgbClr val="FFFFFF"/>
              </a:solidFill>
              <a:ln w="51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1E5D46F-1073-4E13-A24E-2DFD39838E43}"/>
                  </a:ext>
                </a:extLst>
              </p:cNvPr>
              <p:cNvSpPr/>
              <p:nvPr/>
            </p:nvSpPr>
            <p:spPr>
              <a:xfrm>
                <a:off x="2428863" y="5955411"/>
                <a:ext cx="320075" cy="433650"/>
              </a:xfrm>
              <a:custGeom>
                <a:avLst/>
                <a:gdLst>
                  <a:gd name="connsiteX0" fmla="*/ 311815 w 320074"/>
                  <a:gd name="connsiteY0" fmla="*/ 0 h 433650"/>
                  <a:gd name="connsiteX1" fmla="*/ 262255 w 320074"/>
                  <a:gd name="connsiteY1" fmla="*/ 0 h 433650"/>
                  <a:gd name="connsiteX2" fmla="*/ 160037 w 320074"/>
                  <a:gd name="connsiteY2" fmla="*/ 268450 h 433650"/>
                  <a:gd name="connsiteX3" fmla="*/ 60401 w 320074"/>
                  <a:gd name="connsiteY3" fmla="*/ 0 h 433650"/>
                  <a:gd name="connsiteX4" fmla="*/ 0 w 320074"/>
                  <a:gd name="connsiteY4" fmla="*/ 0 h 433650"/>
                  <a:gd name="connsiteX5" fmla="*/ 0 w 320074"/>
                  <a:gd name="connsiteY5" fmla="*/ 12390 h 433650"/>
                  <a:gd name="connsiteX6" fmla="*/ 0 w 320074"/>
                  <a:gd name="connsiteY6" fmla="*/ 22199 h 433650"/>
                  <a:gd name="connsiteX7" fmla="*/ 0 w 320074"/>
                  <a:gd name="connsiteY7" fmla="*/ 293746 h 433650"/>
                  <a:gd name="connsiteX8" fmla="*/ 0 w 320074"/>
                  <a:gd name="connsiteY8" fmla="*/ 332981 h 433650"/>
                  <a:gd name="connsiteX9" fmla="*/ 0 w 320074"/>
                  <a:gd name="connsiteY9" fmla="*/ 437264 h 433650"/>
                  <a:gd name="connsiteX10" fmla="*/ 63499 w 320074"/>
                  <a:gd name="connsiteY10" fmla="*/ 229731 h 433650"/>
                  <a:gd name="connsiteX11" fmla="*/ 63499 w 320074"/>
                  <a:gd name="connsiteY11" fmla="*/ 201854 h 433650"/>
                  <a:gd name="connsiteX12" fmla="*/ 62982 w 320074"/>
                  <a:gd name="connsiteY12" fmla="*/ 172428 h 433650"/>
                  <a:gd name="connsiteX13" fmla="*/ 60917 w 320074"/>
                  <a:gd name="connsiteY13" fmla="*/ 134225 h 433650"/>
                  <a:gd name="connsiteX14" fmla="*/ 132160 w 320074"/>
                  <a:gd name="connsiteY14" fmla="*/ 324721 h 433650"/>
                  <a:gd name="connsiteX15" fmla="*/ 162619 w 320074"/>
                  <a:gd name="connsiteY15" fmla="*/ 345888 h 433650"/>
                  <a:gd name="connsiteX16" fmla="*/ 193077 w 320074"/>
                  <a:gd name="connsiteY16" fmla="*/ 324721 h 433650"/>
                  <a:gd name="connsiteX17" fmla="*/ 271031 w 320074"/>
                  <a:gd name="connsiteY17" fmla="*/ 111510 h 433650"/>
                  <a:gd name="connsiteX18" fmla="*/ 271031 w 320074"/>
                  <a:gd name="connsiteY18" fmla="*/ 345888 h 433650"/>
                  <a:gd name="connsiteX19" fmla="*/ 323172 w 320074"/>
                  <a:gd name="connsiteY19" fmla="*/ 345888 h 433650"/>
                  <a:gd name="connsiteX20" fmla="*/ 323172 w 320074"/>
                  <a:gd name="connsiteY20" fmla="*/ 11358 h 433650"/>
                  <a:gd name="connsiteX21" fmla="*/ 311815 w 320074"/>
                  <a:gd name="connsiteY21" fmla="*/ 0 h 4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074" h="433650">
                    <a:moveTo>
                      <a:pt x="311815" y="0"/>
                    </a:moveTo>
                    <a:lnTo>
                      <a:pt x="262255" y="0"/>
                    </a:lnTo>
                    <a:lnTo>
                      <a:pt x="160037" y="268450"/>
                    </a:lnTo>
                    <a:lnTo>
                      <a:pt x="60401" y="0"/>
                    </a:lnTo>
                    <a:lnTo>
                      <a:pt x="0" y="0"/>
                    </a:lnTo>
                    <a:lnTo>
                      <a:pt x="0" y="12390"/>
                    </a:lnTo>
                    <a:lnTo>
                      <a:pt x="0" y="22199"/>
                    </a:lnTo>
                    <a:lnTo>
                      <a:pt x="0" y="293746"/>
                    </a:lnTo>
                    <a:lnTo>
                      <a:pt x="0" y="332981"/>
                    </a:lnTo>
                    <a:lnTo>
                      <a:pt x="0" y="437264"/>
                    </a:lnTo>
                    <a:cubicBezTo>
                      <a:pt x="37170" y="376863"/>
                      <a:pt x="63499" y="305620"/>
                      <a:pt x="63499" y="229731"/>
                    </a:cubicBezTo>
                    <a:cubicBezTo>
                      <a:pt x="63499" y="220439"/>
                      <a:pt x="64015" y="211146"/>
                      <a:pt x="63499" y="201854"/>
                    </a:cubicBezTo>
                    <a:cubicBezTo>
                      <a:pt x="64015" y="192045"/>
                      <a:pt x="62982" y="182236"/>
                      <a:pt x="62982" y="172428"/>
                    </a:cubicBezTo>
                    <a:cubicBezTo>
                      <a:pt x="62982" y="159521"/>
                      <a:pt x="62466" y="146615"/>
                      <a:pt x="60917" y="134225"/>
                    </a:cubicBezTo>
                    <a:lnTo>
                      <a:pt x="132160" y="324721"/>
                    </a:lnTo>
                    <a:cubicBezTo>
                      <a:pt x="136806" y="337628"/>
                      <a:pt x="149196" y="345888"/>
                      <a:pt x="162619" y="345888"/>
                    </a:cubicBezTo>
                    <a:cubicBezTo>
                      <a:pt x="176041" y="345888"/>
                      <a:pt x="188431" y="337628"/>
                      <a:pt x="193077" y="324721"/>
                    </a:cubicBezTo>
                    <a:lnTo>
                      <a:pt x="271031" y="111510"/>
                    </a:lnTo>
                    <a:lnTo>
                      <a:pt x="271031" y="345888"/>
                    </a:lnTo>
                    <a:lnTo>
                      <a:pt x="323172" y="345888"/>
                    </a:lnTo>
                    <a:lnTo>
                      <a:pt x="323172" y="11358"/>
                    </a:lnTo>
                    <a:cubicBezTo>
                      <a:pt x="323172" y="5163"/>
                      <a:pt x="318010" y="0"/>
                      <a:pt x="311815" y="0"/>
                    </a:cubicBezTo>
                    <a:close/>
                  </a:path>
                </a:pathLst>
              </a:custGeom>
              <a:solidFill>
                <a:srgbClr val="3D3834"/>
              </a:solidFill>
              <a:ln w="5144" cap="flat">
                <a:noFill/>
                <a:prstDash val="solid"/>
                <a:miter/>
              </a:ln>
            </p:spPr>
            <p:txBody>
              <a:bodyPr rtlCol="0" anchor="ctr"/>
              <a:lstStyle/>
              <a:p>
                <a:endParaRPr lang="en-US"/>
              </a:p>
            </p:txBody>
          </p:sp>
        </p:grpSp>
        <p:pic>
          <p:nvPicPr>
            <p:cNvPr id="43" name="Picture 42">
              <a:extLst>
                <a:ext uri="{FF2B5EF4-FFF2-40B4-BE49-F238E27FC236}">
                  <a16:creationId xmlns:a16="http://schemas.microsoft.com/office/drawing/2014/main" id="{2D25EED1-4601-4E09-B5E5-950264753E9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1181" y="6146710"/>
              <a:ext cx="2339594" cy="731816"/>
            </a:xfrm>
            <a:prstGeom prst="rect">
              <a:avLst/>
            </a:prstGeom>
          </p:spPr>
        </p:pic>
      </p:grpSp>
      <p:sp>
        <p:nvSpPr>
          <p:cNvPr id="56" name="Footer Placeholder 21">
            <a:extLst>
              <a:ext uri="{FF2B5EF4-FFF2-40B4-BE49-F238E27FC236}">
                <a16:creationId xmlns:a16="http://schemas.microsoft.com/office/drawing/2014/main" id="{4A9A817F-CF6E-4D6E-AF22-15BF8F6936FC}"/>
              </a:ext>
            </a:extLst>
          </p:cNvPr>
          <p:cNvSpPr>
            <a:spLocks noGrp="1"/>
          </p:cNvSpPr>
          <p:nvPr>
            <p:ph type="ftr" sz="quarter" idx="10"/>
          </p:nvPr>
        </p:nvSpPr>
        <p:spPr>
          <a:xfrm>
            <a:off x="4783953" y="37932"/>
            <a:ext cx="2719570" cy="271923"/>
          </a:xfrm>
        </p:spPr>
        <p:txBody>
          <a:bodyPr/>
          <a:lstStyle>
            <a:lvl1pPr>
              <a:defRPr b="1">
                <a:solidFill>
                  <a:schemeClr val="bg1"/>
                </a:solidFill>
              </a:defRPr>
            </a:lvl1pPr>
          </a:lstStyle>
          <a:p>
            <a:r>
              <a:rPr lang="de-CH" dirty="0"/>
              <a:t>#PSSATPARIS2019</a:t>
            </a:r>
          </a:p>
        </p:txBody>
      </p:sp>
    </p:spTree>
    <p:extLst>
      <p:ext uri="{BB962C8B-B14F-4D97-AF65-F5344CB8AC3E}">
        <p14:creationId xmlns:p14="http://schemas.microsoft.com/office/powerpoint/2010/main" val="1306389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28720-D7AB-4298-9EA6-80AD625A8BB5}"/>
              </a:ext>
            </a:extLst>
          </p:cNvPr>
          <p:cNvSpPr txBox="1">
            <a:spLocks noGrp="1"/>
          </p:cNvSpPr>
          <p:nvPr>
            <p:ph type="title"/>
          </p:nvPr>
        </p:nvSpPr>
        <p:spPr>
          <a:xfrm>
            <a:off x="838203" y="365129"/>
            <a:ext cx="10515600" cy="1325559"/>
          </a:xfrm>
          <a:prstGeom prst="rect">
            <a:avLst/>
          </a:prstGeom>
        </p:spPr>
        <p:txBody>
          <a:bodyPr/>
          <a:lstStyle>
            <a:lvl1pPr>
              <a:defRPr/>
            </a:lvl1pPr>
          </a:lstStyle>
          <a:p>
            <a:pPr lvl="0"/>
            <a:r>
              <a:rPr lang="en-US"/>
              <a:t>Click to edit Master title style</a:t>
            </a:r>
            <a:endParaRPr lang="fr-FR"/>
          </a:p>
        </p:txBody>
      </p:sp>
      <p:sp>
        <p:nvSpPr>
          <p:cNvPr id="3" name="Content Placeholder 2">
            <a:extLst>
              <a:ext uri="{FF2B5EF4-FFF2-40B4-BE49-F238E27FC236}">
                <a16:creationId xmlns:a16="http://schemas.microsoft.com/office/drawing/2014/main" id="{6C706F7B-7381-4423-B6A2-4CA4F4C73249}"/>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C7A2BAFA-3D12-4BB6-870B-47F2DF4DB84A}"/>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grpSp>
        <p:nvGrpSpPr>
          <p:cNvPr id="39" name="Group 38">
            <a:extLst>
              <a:ext uri="{FF2B5EF4-FFF2-40B4-BE49-F238E27FC236}">
                <a16:creationId xmlns:a16="http://schemas.microsoft.com/office/drawing/2014/main" id="{75BDA3AB-DC47-472E-8277-B7772DC1E917}"/>
              </a:ext>
            </a:extLst>
          </p:cNvPr>
          <p:cNvGrpSpPr/>
          <p:nvPr userDrawn="1"/>
        </p:nvGrpSpPr>
        <p:grpSpPr>
          <a:xfrm>
            <a:off x="1367917" y="6153624"/>
            <a:ext cx="9456166" cy="704376"/>
            <a:chOff x="939586" y="6146710"/>
            <a:chExt cx="9851189" cy="731816"/>
          </a:xfrm>
        </p:grpSpPr>
        <p:pic>
          <p:nvPicPr>
            <p:cNvPr id="40" name="Picture 39" descr="A close up of a sign&#10;&#10;Description automatically generated">
              <a:extLst>
                <a:ext uri="{FF2B5EF4-FFF2-40B4-BE49-F238E27FC236}">
                  <a16:creationId xmlns:a16="http://schemas.microsoft.com/office/drawing/2014/main" id="{F851D277-02DE-4385-ACEB-B9596183C1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9586" y="6228604"/>
              <a:ext cx="4118142" cy="571672"/>
            </a:xfrm>
            <a:prstGeom prst="rect">
              <a:avLst/>
            </a:prstGeom>
          </p:spPr>
        </p:pic>
        <p:grpSp>
          <p:nvGrpSpPr>
            <p:cNvPr id="41" name="Graphic 8">
              <a:extLst>
                <a:ext uri="{FF2B5EF4-FFF2-40B4-BE49-F238E27FC236}">
                  <a16:creationId xmlns:a16="http://schemas.microsoft.com/office/drawing/2014/main" id="{6DDFAD4F-CE2E-4B6D-926D-A3A638AEAC37}"/>
                </a:ext>
              </a:extLst>
            </p:cNvPr>
            <p:cNvGrpSpPr/>
            <p:nvPr userDrawn="1"/>
          </p:nvGrpSpPr>
          <p:grpSpPr>
            <a:xfrm>
              <a:off x="5473152" y="6263469"/>
              <a:ext cx="2294931" cy="577966"/>
              <a:chOff x="1691143" y="5787114"/>
              <a:chExt cx="2575651" cy="793993"/>
            </a:xfrm>
          </p:grpSpPr>
          <p:sp>
            <p:nvSpPr>
              <p:cNvPr id="43" name="Freeform: Shape 42">
                <a:extLst>
                  <a:ext uri="{FF2B5EF4-FFF2-40B4-BE49-F238E27FC236}">
                    <a16:creationId xmlns:a16="http://schemas.microsoft.com/office/drawing/2014/main" id="{9E0721AC-D439-4320-9D03-41ADF8185043}"/>
                  </a:ext>
                </a:extLst>
              </p:cNvPr>
              <p:cNvSpPr/>
              <p:nvPr/>
            </p:nvSpPr>
            <p:spPr>
              <a:xfrm>
                <a:off x="2811920" y="5956960"/>
                <a:ext cx="247800" cy="345888"/>
              </a:xfrm>
              <a:custGeom>
                <a:avLst/>
                <a:gdLst>
                  <a:gd name="connsiteX0" fmla="*/ 0 w 247799"/>
                  <a:gd name="connsiteY0" fmla="*/ 0 h 345887"/>
                  <a:gd name="connsiteX1" fmla="*/ 217857 w 247799"/>
                  <a:gd name="connsiteY1" fmla="*/ 0 h 345887"/>
                  <a:gd name="connsiteX2" fmla="*/ 240056 w 247799"/>
                  <a:gd name="connsiteY2" fmla="*/ 22199 h 345887"/>
                  <a:gd name="connsiteX3" fmla="*/ 240056 w 247799"/>
                  <a:gd name="connsiteY3" fmla="*/ 22199 h 345887"/>
                  <a:gd name="connsiteX4" fmla="*/ 217857 w 247799"/>
                  <a:gd name="connsiteY4" fmla="*/ 44397 h 345887"/>
                  <a:gd name="connsiteX5" fmla="*/ 74340 w 247799"/>
                  <a:gd name="connsiteY5" fmla="*/ 44397 h 345887"/>
                  <a:gd name="connsiteX6" fmla="*/ 52141 w 247799"/>
                  <a:gd name="connsiteY6" fmla="*/ 66596 h 345887"/>
                  <a:gd name="connsiteX7" fmla="*/ 52141 w 247799"/>
                  <a:gd name="connsiteY7" fmla="*/ 123384 h 345887"/>
                  <a:gd name="connsiteX8" fmla="*/ 74340 w 247799"/>
                  <a:gd name="connsiteY8" fmla="*/ 145582 h 345887"/>
                  <a:gd name="connsiteX9" fmla="*/ 206500 w 247799"/>
                  <a:gd name="connsiteY9" fmla="*/ 145582 h 345887"/>
                  <a:gd name="connsiteX10" fmla="*/ 228698 w 247799"/>
                  <a:gd name="connsiteY10" fmla="*/ 167781 h 345887"/>
                  <a:gd name="connsiteX11" fmla="*/ 228698 w 247799"/>
                  <a:gd name="connsiteY11" fmla="*/ 167781 h 345887"/>
                  <a:gd name="connsiteX12" fmla="*/ 206500 w 247799"/>
                  <a:gd name="connsiteY12" fmla="*/ 189980 h 345887"/>
                  <a:gd name="connsiteX13" fmla="*/ 74340 w 247799"/>
                  <a:gd name="connsiteY13" fmla="*/ 189980 h 345887"/>
                  <a:gd name="connsiteX14" fmla="*/ 52141 w 247799"/>
                  <a:gd name="connsiteY14" fmla="*/ 212179 h 345887"/>
                  <a:gd name="connsiteX15" fmla="*/ 52141 w 247799"/>
                  <a:gd name="connsiteY15" fmla="*/ 280840 h 345887"/>
                  <a:gd name="connsiteX16" fmla="*/ 74340 w 247799"/>
                  <a:gd name="connsiteY16" fmla="*/ 303039 h 345887"/>
                  <a:gd name="connsiteX17" fmla="*/ 226117 w 247799"/>
                  <a:gd name="connsiteY17" fmla="*/ 303039 h 345887"/>
                  <a:gd name="connsiteX18" fmla="*/ 248316 w 247799"/>
                  <a:gd name="connsiteY18" fmla="*/ 325238 h 345887"/>
                  <a:gd name="connsiteX19" fmla="*/ 248316 w 247799"/>
                  <a:gd name="connsiteY19" fmla="*/ 325238 h 345887"/>
                  <a:gd name="connsiteX20" fmla="*/ 226117 w 247799"/>
                  <a:gd name="connsiteY20" fmla="*/ 347436 h 345887"/>
                  <a:gd name="connsiteX21" fmla="*/ 516 w 247799"/>
                  <a:gd name="connsiteY21" fmla="*/ 347436 h 345887"/>
                  <a:gd name="connsiteX22" fmla="*/ 0 w 247799"/>
                  <a:gd name="connsiteY22" fmla="*/ 0 h 345887"/>
                  <a:gd name="connsiteX23" fmla="*/ 0 w 247799"/>
                  <a:gd name="connsiteY23" fmla="*/ 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799" h="345887">
                    <a:moveTo>
                      <a:pt x="0" y="0"/>
                    </a:moveTo>
                    <a:lnTo>
                      <a:pt x="217857" y="0"/>
                    </a:lnTo>
                    <a:cubicBezTo>
                      <a:pt x="230247" y="0"/>
                      <a:pt x="240056" y="9809"/>
                      <a:pt x="240056" y="22199"/>
                    </a:cubicBezTo>
                    <a:lnTo>
                      <a:pt x="240056" y="22199"/>
                    </a:lnTo>
                    <a:cubicBezTo>
                      <a:pt x="240056" y="34589"/>
                      <a:pt x="230247" y="44397"/>
                      <a:pt x="217857" y="44397"/>
                    </a:cubicBezTo>
                    <a:lnTo>
                      <a:pt x="74340" y="44397"/>
                    </a:lnTo>
                    <a:cubicBezTo>
                      <a:pt x="61950" y="44397"/>
                      <a:pt x="52141" y="54206"/>
                      <a:pt x="52141" y="66596"/>
                    </a:cubicBezTo>
                    <a:lnTo>
                      <a:pt x="52141" y="123384"/>
                    </a:lnTo>
                    <a:cubicBezTo>
                      <a:pt x="52141" y="135774"/>
                      <a:pt x="61950" y="145582"/>
                      <a:pt x="74340" y="145582"/>
                    </a:cubicBezTo>
                    <a:lnTo>
                      <a:pt x="206500" y="145582"/>
                    </a:lnTo>
                    <a:cubicBezTo>
                      <a:pt x="218890" y="145582"/>
                      <a:pt x="228698" y="155391"/>
                      <a:pt x="228698" y="167781"/>
                    </a:cubicBezTo>
                    <a:lnTo>
                      <a:pt x="228698" y="167781"/>
                    </a:lnTo>
                    <a:cubicBezTo>
                      <a:pt x="228698" y="180171"/>
                      <a:pt x="218890" y="189980"/>
                      <a:pt x="206500" y="189980"/>
                    </a:cubicBezTo>
                    <a:lnTo>
                      <a:pt x="74340" y="189980"/>
                    </a:lnTo>
                    <a:cubicBezTo>
                      <a:pt x="61950" y="189980"/>
                      <a:pt x="52141" y="199789"/>
                      <a:pt x="52141" y="212179"/>
                    </a:cubicBezTo>
                    <a:lnTo>
                      <a:pt x="52141" y="280840"/>
                    </a:lnTo>
                    <a:cubicBezTo>
                      <a:pt x="52141" y="293230"/>
                      <a:pt x="61950" y="303039"/>
                      <a:pt x="74340" y="303039"/>
                    </a:cubicBezTo>
                    <a:lnTo>
                      <a:pt x="226117" y="303039"/>
                    </a:lnTo>
                    <a:cubicBezTo>
                      <a:pt x="238507" y="303039"/>
                      <a:pt x="248316" y="312848"/>
                      <a:pt x="248316" y="325238"/>
                    </a:cubicBezTo>
                    <a:lnTo>
                      <a:pt x="248316" y="325238"/>
                    </a:lnTo>
                    <a:cubicBezTo>
                      <a:pt x="248316" y="337628"/>
                      <a:pt x="238507" y="347436"/>
                      <a:pt x="226117" y="347436"/>
                    </a:cubicBezTo>
                    <a:lnTo>
                      <a:pt x="516" y="347436"/>
                    </a:lnTo>
                    <a:lnTo>
                      <a:pt x="0" y="0"/>
                    </a:lnTo>
                    <a:lnTo>
                      <a:pt x="0" y="0"/>
                    </a:lnTo>
                    <a:close/>
                  </a:path>
                </a:pathLst>
              </a:custGeom>
              <a:solidFill>
                <a:srgbClr val="3D3834"/>
              </a:solidFill>
              <a:ln w="51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3C63BCD1-AD7F-4106-A85F-CA77FF8B85A5}"/>
                  </a:ext>
                </a:extLst>
              </p:cNvPr>
              <p:cNvSpPr/>
              <p:nvPr/>
            </p:nvSpPr>
            <p:spPr>
              <a:xfrm>
                <a:off x="3104634" y="5956444"/>
                <a:ext cx="268450" cy="345888"/>
              </a:xfrm>
              <a:custGeom>
                <a:avLst/>
                <a:gdLst>
                  <a:gd name="connsiteX0" fmla="*/ 273096 w 268449"/>
                  <a:gd name="connsiteY0" fmla="*/ 22715 h 345887"/>
                  <a:gd name="connsiteX1" fmla="*/ 273096 w 268449"/>
                  <a:gd name="connsiteY1" fmla="*/ 22715 h 345887"/>
                  <a:gd name="connsiteX2" fmla="*/ 250897 w 268449"/>
                  <a:gd name="connsiteY2" fmla="*/ 44914 h 345887"/>
                  <a:gd name="connsiteX3" fmla="*/ 184817 w 268449"/>
                  <a:gd name="connsiteY3" fmla="*/ 44914 h 345887"/>
                  <a:gd name="connsiteX4" fmla="*/ 162619 w 268449"/>
                  <a:gd name="connsiteY4" fmla="*/ 67113 h 345887"/>
                  <a:gd name="connsiteX5" fmla="*/ 162619 w 268449"/>
                  <a:gd name="connsiteY5" fmla="*/ 324721 h 345887"/>
                  <a:gd name="connsiteX6" fmla="*/ 140420 w 268449"/>
                  <a:gd name="connsiteY6" fmla="*/ 346920 h 345887"/>
                  <a:gd name="connsiteX7" fmla="*/ 132676 w 268449"/>
                  <a:gd name="connsiteY7" fmla="*/ 346920 h 345887"/>
                  <a:gd name="connsiteX8" fmla="*/ 110478 w 268449"/>
                  <a:gd name="connsiteY8" fmla="*/ 324721 h 345887"/>
                  <a:gd name="connsiteX9" fmla="*/ 110478 w 268449"/>
                  <a:gd name="connsiteY9" fmla="*/ 66596 h 345887"/>
                  <a:gd name="connsiteX10" fmla="*/ 88279 w 268449"/>
                  <a:gd name="connsiteY10" fmla="*/ 44398 h 345887"/>
                  <a:gd name="connsiteX11" fmla="*/ 22199 w 268449"/>
                  <a:gd name="connsiteY11" fmla="*/ 44398 h 345887"/>
                  <a:gd name="connsiteX12" fmla="*/ 0 w 268449"/>
                  <a:gd name="connsiteY12" fmla="*/ 22199 h 345887"/>
                  <a:gd name="connsiteX13" fmla="*/ 0 w 268449"/>
                  <a:gd name="connsiteY13" fmla="*/ 22199 h 345887"/>
                  <a:gd name="connsiteX14" fmla="*/ 22199 w 268449"/>
                  <a:gd name="connsiteY14" fmla="*/ 0 h 345887"/>
                  <a:gd name="connsiteX15" fmla="*/ 251414 w 268449"/>
                  <a:gd name="connsiteY15" fmla="*/ 0 h 345887"/>
                  <a:gd name="connsiteX16" fmla="*/ 273096 w 268449"/>
                  <a:gd name="connsiteY16" fmla="*/ 22715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449" h="345887">
                    <a:moveTo>
                      <a:pt x="273096" y="22715"/>
                    </a:moveTo>
                    <a:lnTo>
                      <a:pt x="273096" y="22715"/>
                    </a:lnTo>
                    <a:cubicBezTo>
                      <a:pt x="273096" y="35105"/>
                      <a:pt x="263287" y="44914"/>
                      <a:pt x="250897" y="44914"/>
                    </a:cubicBezTo>
                    <a:lnTo>
                      <a:pt x="184817" y="44914"/>
                    </a:lnTo>
                    <a:cubicBezTo>
                      <a:pt x="172427" y="44914"/>
                      <a:pt x="162619" y="54723"/>
                      <a:pt x="162619" y="67113"/>
                    </a:cubicBezTo>
                    <a:lnTo>
                      <a:pt x="162619" y="324721"/>
                    </a:lnTo>
                    <a:cubicBezTo>
                      <a:pt x="162619" y="337111"/>
                      <a:pt x="152810" y="346920"/>
                      <a:pt x="140420" y="346920"/>
                    </a:cubicBezTo>
                    <a:lnTo>
                      <a:pt x="132676" y="346920"/>
                    </a:lnTo>
                    <a:cubicBezTo>
                      <a:pt x="120286" y="346920"/>
                      <a:pt x="110478" y="337111"/>
                      <a:pt x="110478" y="324721"/>
                    </a:cubicBezTo>
                    <a:lnTo>
                      <a:pt x="110478" y="66596"/>
                    </a:lnTo>
                    <a:cubicBezTo>
                      <a:pt x="110478" y="54206"/>
                      <a:pt x="100669" y="44398"/>
                      <a:pt x="88279" y="44398"/>
                    </a:cubicBezTo>
                    <a:lnTo>
                      <a:pt x="22199" y="44398"/>
                    </a:lnTo>
                    <a:cubicBezTo>
                      <a:pt x="9809" y="44398"/>
                      <a:pt x="0" y="34589"/>
                      <a:pt x="0" y="22199"/>
                    </a:cubicBezTo>
                    <a:lnTo>
                      <a:pt x="0" y="22199"/>
                    </a:lnTo>
                    <a:cubicBezTo>
                      <a:pt x="0" y="9809"/>
                      <a:pt x="9809" y="0"/>
                      <a:pt x="22199" y="0"/>
                    </a:cubicBezTo>
                    <a:lnTo>
                      <a:pt x="251414" y="0"/>
                    </a:lnTo>
                    <a:cubicBezTo>
                      <a:pt x="263287" y="516"/>
                      <a:pt x="273096" y="10325"/>
                      <a:pt x="273096" y="22715"/>
                    </a:cubicBezTo>
                    <a:close/>
                  </a:path>
                </a:pathLst>
              </a:custGeom>
              <a:solidFill>
                <a:srgbClr val="3D3834"/>
              </a:solidFill>
              <a:ln w="51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16A149F-0CC4-4C3B-88DB-87511E2A8143}"/>
                  </a:ext>
                </a:extLst>
              </p:cNvPr>
              <p:cNvSpPr/>
              <p:nvPr/>
            </p:nvSpPr>
            <p:spPr>
              <a:xfrm>
                <a:off x="3420662"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1"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1"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2209070-7BD7-418B-AE90-F40FA3861ACC}"/>
                  </a:ext>
                </a:extLst>
              </p:cNvPr>
              <p:cNvSpPr/>
              <p:nvPr/>
            </p:nvSpPr>
            <p:spPr>
              <a:xfrm>
                <a:off x="4024157" y="5959025"/>
                <a:ext cx="242637" cy="340725"/>
              </a:xfrm>
              <a:custGeom>
                <a:avLst/>
                <a:gdLst>
                  <a:gd name="connsiteX0" fmla="*/ 32957 w 242637"/>
                  <a:gd name="connsiteY0" fmla="*/ 226118 h 340725"/>
                  <a:gd name="connsiteX1" fmla="*/ 52058 w 242637"/>
                  <a:gd name="connsiteY1" fmla="*/ 241089 h 340725"/>
                  <a:gd name="connsiteX2" fmla="*/ 57220 w 242637"/>
                  <a:gd name="connsiteY2" fmla="*/ 257093 h 340725"/>
                  <a:gd name="connsiteX3" fmla="*/ 73224 w 242637"/>
                  <a:gd name="connsiteY3" fmla="*/ 281873 h 340725"/>
                  <a:gd name="connsiteX4" fmla="*/ 96455 w 242637"/>
                  <a:gd name="connsiteY4" fmla="*/ 297876 h 340725"/>
                  <a:gd name="connsiteX5" fmla="*/ 125881 w 242637"/>
                  <a:gd name="connsiteY5" fmla="*/ 303555 h 340725"/>
                  <a:gd name="connsiteX6" fmla="*/ 153243 w 242637"/>
                  <a:gd name="connsiteY6" fmla="*/ 300458 h 340725"/>
                  <a:gd name="connsiteX7" fmla="*/ 176474 w 242637"/>
                  <a:gd name="connsiteY7" fmla="*/ 290133 h 340725"/>
                  <a:gd name="connsiteX8" fmla="*/ 192478 w 242637"/>
                  <a:gd name="connsiteY8" fmla="*/ 272064 h 340725"/>
                  <a:gd name="connsiteX9" fmla="*/ 198156 w 242637"/>
                  <a:gd name="connsiteY9" fmla="*/ 245219 h 340725"/>
                  <a:gd name="connsiteX10" fmla="*/ 191445 w 242637"/>
                  <a:gd name="connsiteY10" fmla="*/ 224052 h 340725"/>
                  <a:gd name="connsiteX11" fmla="*/ 173893 w 242637"/>
                  <a:gd name="connsiteY11" fmla="*/ 208565 h 340725"/>
                  <a:gd name="connsiteX12" fmla="*/ 149113 w 242637"/>
                  <a:gd name="connsiteY12" fmla="*/ 197208 h 340725"/>
                  <a:gd name="connsiteX13" fmla="*/ 121235 w 242637"/>
                  <a:gd name="connsiteY13" fmla="*/ 187915 h 340725"/>
                  <a:gd name="connsiteX14" fmla="*/ 94390 w 242637"/>
                  <a:gd name="connsiteY14" fmla="*/ 179655 h 340725"/>
                  <a:gd name="connsiteX15" fmla="*/ 68062 w 242637"/>
                  <a:gd name="connsiteY15" fmla="*/ 169330 h 340725"/>
                  <a:gd name="connsiteX16" fmla="*/ 44830 w 242637"/>
                  <a:gd name="connsiteY16" fmla="*/ 155908 h 340725"/>
                  <a:gd name="connsiteX17" fmla="*/ 25729 w 242637"/>
                  <a:gd name="connsiteY17" fmla="*/ 138355 h 340725"/>
                  <a:gd name="connsiteX18" fmla="*/ 12823 w 242637"/>
                  <a:gd name="connsiteY18" fmla="*/ 115640 h 340725"/>
                  <a:gd name="connsiteX19" fmla="*/ 8177 w 242637"/>
                  <a:gd name="connsiteY19" fmla="*/ 86214 h 340725"/>
                  <a:gd name="connsiteX20" fmla="*/ 16437 w 242637"/>
                  <a:gd name="connsiteY20" fmla="*/ 49044 h 340725"/>
                  <a:gd name="connsiteX21" fmla="*/ 39668 w 242637"/>
                  <a:gd name="connsiteY21" fmla="*/ 22199 h 340725"/>
                  <a:gd name="connsiteX22" fmla="*/ 75289 w 242637"/>
                  <a:gd name="connsiteY22" fmla="*/ 5679 h 340725"/>
                  <a:gd name="connsiteX23" fmla="*/ 121235 w 242637"/>
                  <a:gd name="connsiteY23" fmla="*/ 0 h 340725"/>
                  <a:gd name="connsiteX24" fmla="*/ 160470 w 242637"/>
                  <a:gd name="connsiteY24" fmla="*/ 4646 h 340725"/>
                  <a:gd name="connsiteX25" fmla="*/ 190413 w 242637"/>
                  <a:gd name="connsiteY25" fmla="*/ 17036 h 340725"/>
                  <a:gd name="connsiteX26" fmla="*/ 212095 w 242637"/>
                  <a:gd name="connsiteY26" fmla="*/ 35105 h 340725"/>
                  <a:gd name="connsiteX27" fmla="*/ 226550 w 242637"/>
                  <a:gd name="connsiteY27" fmla="*/ 57304 h 340725"/>
                  <a:gd name="connsiteX28" fmla="*/ 234810 w 242637"/>
                  <a:gd name="connsiteY28" fmla="*/ 81051 h 340725"/>
                  <a:gd name="connsiteX29" fmla="*/ 234810 w 242637"/>
                  <a:gd name="connsiteY29" fmla="*/ 81051 h 340725"/>
                  <a:gd name="connsiteX30" fmla="*/ 215709 w 242637"/>
                  <a:gd name="connsiteY30" fmla="*/ 104799 h 340725"/>
                  <a:gd name="connsiteX31" fmla="*/ 204868 w 242637"/>
                  <a:gd name="connsiteY31" fmla="*/ 104799 h 340725"/>
                  <a:gd name="connsiteX32" fmla="*/ 185766 w 242637"/>
                  <a:gd name="connsiteY32" fmla="*/ 89828 h 340725"/>
                  <a:gd name="connsiteX33" fmla="*/ 181120 w 242637"/>
                  <a:gd name="connsiteY33" fmla="*/ 76405 h 340725"/>
                  <a:gd name="connsiteX34" fmla="*/ 166665 w 242637"/>
                  <a:gd name="connsiteY34" fmla="*/ 56271 h 340725"/>
                  <a:gd name="connsiteX35" fmla="*/ 146015 w 242637"/>
                  <a:gd name="connsiteY35" fmla="*/ 43881 h 340725"/>
                  <a:gd name="connsiteX36" fmla="*/ 121235 w 242637"/>
                  <a:gd name="connsiteY36" fmla="*/ 39751 h 340725"/>
                  <a:gd name="connsiteX37" fmla="*/ 98004 w 242637"/>
                  <a:gd name="connsiteY37" fmla="*/ 42333 h 340725"/>
                  <a:gd name="connsiteX38" fmla="*/ 77354 w 242637"/>
                  <a:gd name="connsiteY38" fmla="*/ 50076 h 340725"/>
                  <a:gd name="connsiteX39" fmla="*/ 62899 w 242637"/>
                  <a:gd name="connsiteY39" fmla="*/ 64015 h 340725"/>
                  <a:gd name="connsiteX40" fmla="*/ 57220 w 242637"/>
                  <a:gd name="connsiteY40" fmla="*/ 85181 h 340725"/>
                  <a:gd name="connsiteX41" fmla="*/ 63931 w 242637"/>
                  <a:gd name="connsiteY41" fmla="*/ 107380 h 340725"/>
                  <a:gd name="connsiteX42" fmla="*/ 81484 w 242637"/>
                  <a:gd name="connsiteY42" fmla="*/ 123384 h 340725"/>
                  <a:gd name="connsiteX43" fmla="*/ 106264 w 242637"/>
                  <a:gd name="connsiteY43" fmla="*/ 135258 h 340725"/>
                  <a:gd name="connsiteX44" fmla="*/ 134658 w 242637"/>
                  <a:gd name="connsiteY44" fmla="*/ 144550 h 340725"/>
                  <a:gd name="connsiteX45" fmla="*/ 161503 w 242637"/>
                  <a:gd name="connsiteY45" fmla="*/ 153326 h 340725"/>
                  <a:gd name="connsiteX46" fmla="*/ 187315 w 242637"/>
                  <a:gd name="connsiteY46" fmla="*/ 163651 h 340725"/>
                  <a:gd name="connsiteX47" fmla="*/ 210546 w 242637"/>
                  <a:gd name="connsiteY47" fmla="*/ 177074 h 340725"/>
                  <a:gd name="connsiteX48" fmla="*/ 229131 w 242637"/>
                  <a:gd name="connsiteY48" fmla="*/ 194110 h 340725"/>
                  <a:gd name="connsiteX49" fmla="*/ 241521 w 242637"/>
                  <a:gd name="connsiteY49" fmla="*/ 216309 h 340725"/>
                  <a:gd name="connsiteX50" fmla="*/ 246168 w 242637"/>
                  <a:gd name="connsiteY50" fmla="*/ 244702 h 340725"/>
                  <a:gd name="connsiteX51" fmla="*/ 236875 w 242637"/>
                  <a:gd name="connsiteY51" fmla="*/ 288068 h 340725"/>
                  <a:gd name="connsiteX52" fmla="*/ 211579 w 242637"/>
                  <a:gd name="connsiteY52" fmla="*/ 319043 h 340725"/>
                  <a:gd name="connsiteX53" fmla="*/ 172860 w 242637"/>
                  <a:gd name="connsiteY53" fmla="*/ 338144 h 340725"/>
                  <a:gd name="connsiteX54" fmla="*/ 124333 w 242637"/>
                  <a:gd name="connsiteY54" fmla="*/ 344339 h 340725"/>
                  <a:gd name="connsiteX55" fmla="*/ 93358 w 242637"/>
                  <a:gd name="connsiteY55" fmla="*/ 340725 h 340725"/>
                  <a:gd name="connsiteX56" fmla="*/ 63931 w 242637"/>
                  <a:gd name="connsiteY56" fmla="*/ 329884 h 340725"/>
                  <a:gd name="connsiteX57" fmla="*/ 38119 w 242637"/>
                  <a:gd name="connsiteY57" fmla="*/ 312331 h 340725"/>
                  <a:gd name="connsiteX58" fmla="*/ 17469 w 242637"/>
                  <a:gd name="connsiteY58" fmla="*/ 288584 h 340725"/>
                  <a:gd name="connsiteX59" fmla="*/ 3530 w 242637"/>
                  <a:gd name="connsiteY59" fmla="*/ 259158 h 340725"/>
                  <a:gd name="connsiteX60" fmla="*/ 433 w 242637"/>
                  <a:gd name="connsiteY60" fmla="*/ 247800 h 340725"/>
                  <a:gd name="connsiteX61" fmla="*/ 19534 w 242637"/>
                  <a:gd name="connsiteY61" fmla="*/ 224569 h 340725"/>
                  <a:gd name="connsiteX62" fmla="*/ 32957 w 242637"/>
                  <a:gd name="connsiteY62" fmla="*/ 224569 h 340725"/>
                  <a:gd name="connsiteX63" fmla="*/ 32957 w 242637"/>
                  <a:gd name="connsiteY63" fmla="*/ 226118 h 34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2637" h="340725">
                    <a:moveTo>
                      <a:pt x="32957" y="226118"/>
                    </a:moveTo>
                    <a:cubicBezTo>
                      <a:pt x="42249" y="226118"/>
                      <a:pt x="49993" y="232313"/>
                      <a:pt x="52058" y="241089"/>
                    </a:cubicBezTo>
                    <a:cubicBezTo>
                      <a:pt x="53090" y="246768"/>
                      <a:pt x="55155" y="251930"/>
                      <a:pt x="57220" y="257093"/>
                    </a:cubicBezTo>
                    <a:cubicBezTo>
                      <a:pt x="61350" y="266385"/>
                      <a:pt x="66513" y="274645"/>
                      <a:pt x="73224" y="281873"/>
                    </a:cubicBezTo>
                    <a:cubicBezTo>
                      <a:pt x="79935" y="288584"/>
                      <a:pt x="87679" y="294263"/>
                      <a:pt x="96455" y="297876"/>
                    </a:cubicBezTo>
                    <a:cubicBezTo>
                      <a:pt x="105231" y="301490"/>
                      <a:pt x="115556" y="303555"/>
                      <a:pt x="125881" y="303555"/>
                    </a:cubicBezTo>
                    <a:cubicBezTo>
                      <a:pt x="135690" y="303555"/>
                      <a:pt x="144466" y="302523"/>
                      <a:pt x="153243" y="300458"/>
                    </a:cubicBezTo>
                    <a:cubicBezTo>
                      <a:pt x="162019" y="298393"/>
                      <a:pt x="169763" y="294779"/>
                      <a:pt x="176474" y="290133"/>
                    </a:cubicBezTo>
                    <a:cubicBezTo>
                      <a:pt x="183185" y="285486"/>
                      <a:pt x="188348" y="279291"/>
                      <a:pt x="192478" y="272064"/>
                    </a:cubicBezTo>
                    <a:cubicBezTo>
                      <a:pt x="196608" y="264836"/>
                      <a:pt x="198156" y="255544"/>
                      <a:pt x="198156" y="245219"/>
                    </a:cubicBezTo>
                    <a:cubicBezTo>
                      <a:pt x="198156" y="236959"/>
                      <a:pt x="196091" y="229731"/>
                      <a:pt x="191445" y="224052"/>
                    </a:cubicBezTo>
                    <a:cubicBezTo>
                      <a:pt x="186799" y="217858"/>
                      <a:pt x="181120" y="212695"/>
                      <a:pt x="173893" y="208565"/>
                    </a:cubicBezTo>
                    <a:cubicBezTo>
                      <a:pt x="166665" y="203919"/>
                      <a:pt x="158405" y="200305"/>
                      <a:pt x="149113" y="197208"/>
                    </a:cubicBezTo>
                    <a:cubicBezTo>
                      <a:pt x="139820" y="194110"/>
                      <a:pt x="130528" y="191013"/>
                      <a:pt x="121235" y="187915"/>
                    </a:cubicBezTo>
                    <a:cubicBezTo>
                      <a:pt x="112459" y="185334"/>
                      <a:pt x="103683" y="182236"/>
                      <a:pt x="94390" y="179655"/>
                    </a:cubicBezTo>
                    <a:cubicBezTo>
                      <a:pt x="85614" y="176558"/>
                      <a:pt x="76838" y="172944"/>
                      <a:pt x="68062" y="169330"/>
                    </a:cubicBezTo>
                    <a:cubicBezTo>
                      <a:pt x="59802" y="165200"/>
                      <a:pt x="52058" y="161070"/>
                      <a:pt x="44830" y="155908"/>
                    </a:cubicBezTo>
                    <a:cubicBezTo>
                      <a:pt x="37603" y="150745"/>
                      <a:pt x="31408" y="145066"/>
                      <a:pt x="25729" y="138355"/>
                    </a:cubicBezTo>
                    <a:cubicBezTo>
                      <a:pt x="20567" y="131644"/>
                      <a:pt x="15920" y="123900"/>
                      <a:pt x="12823" y="115640"/>
                    </a:cubicBezTo>
                    <a:cubicBezTo>
                      <a:pt x="9725" y="106864"/>
                      <a:pt x="8177" y="97055"/>
                      <a:pt x="8177" y="86214"/>
                    </a:cubicBezTo>
                    <a:cubicBezTo>
                      <a:pt x="8177" y="72275"/>
                      <a:pt x="10758" y="59885"/>
                      <a:pt x="16437" y="49044"/>
                    </a:cubicBezTo>
                    <a:cubicBezTo>
                      <a:pt x="22115" y="38203"/>
                      <a:pt x="29859" y="29426"/>
                      <a:pt x="39668" y="22199"/>
                    </a:cubicBezTo>
                    <a:cubicBezTo>
                      <a:pt x="49477" y="14971"/>
                      <a:pt x="61350" y="9292"/>
                      <a:pt x="75289" y="5679"/>
                    </a:cubicBezTo>
                    <a:cubicBezTo>
                      <a:pt x="89228" y="2065"/>
                      <a:pt x="104715" y="0"/>
                      <a:pt x="121235" y="0"/>
                    </a:cubicBezTo>
                    <a:cubicBezTo>
                      <a:pt x="135690" y="0"/>
                      <a:pt x="149113" y="1549"/>
                      <a:pt x="160470" y="4646"/>
                    </a:cubicBezTo>
                    <a:cubicBezTo>
                      <a:pt x="171828" y="7744"/>
                      <a:pt x="181636" y="11874"/>
                      <a:pt x="190413" y="17036"/>
                    </a:cubicBezTo>
                    <a:cubicBezTo>
                      <a:pt x="198673" y="22199"/>
                      <a:pt x="205900" y="28394"/>
                      <a:pt x="212095" y="35105"/>
                    </a:cubicBezTo>
                    <a:cubicBezTo>
                      <a:pt x="217774" y="42333"/>
                      <a:pt x="222936" y="49560"/>
                      <a:pt x="226550" y="57304"/>
                    </a:cubicBezTo>
                    <a:cubicBezTo>
                      <a:pt x="230164" y="65048"/>
                      <a:pt x="233261" y="73308"/>
                      <a:pt x="234810" y="81051"/>
                    </a:cubicBezTo>
                    <a:lnTo>
                      <a:pt x="234810" y="81051"/>
                    </a:lnTo>
                    <a:cubicBezTo>
                      <a:pt x="237908" y="92925"/>
                      <a:pt x="228099" y="104799"/>
                      <a:pt x="215709" y="104799"/>
                    </a:cubicBezTo>
                    <a:lnTo>
                      <a:pt x="204868" y="104799"/>
                    </a:lnTo>
                    <a:cubicBezTo>
                      <a:pt x="196091" y="104799"/>
                      <a:pt x="187831" y="98604"/>
                      <a:pt x="185766" y="89828"/>
                    </a:cubicBezTo>
                    <a:cubicBezTo>
                      <a:pt x="184734" y="85181"/>
                      <a:pt x="183185" y="80535"/>
                      <a:pt x="181120" y="76405"/>
                    </a:cubicBezTo>
                    <a:cubicBezTo>
                      <a:pt x="177506" y="68145"/>
                      <a:pt x="172344" y="61434"/>
                      <a:pt x="166665" y="56271"/>
                    </a:cubicBezTo>
                    <a:cubicBezTo>
                      <a:pt x="160470" y="51109"/>
                      <a:pt x="153759" y="46979"/>
                      <a:pt x="146015" y="43881"/>
                    </a:cubicBezTo>
                    <a:cubicBezTo>
                      <a:pt x="138272" y="41300"/>
                      <a:pt x="130012" y="39751"/>
                      <a:pt x="121235" y="39751"/>
                    </a:cubicBezTo>
                    <a:cubicBezTo>
                      <a:pt x="113491" y="39751"/>
                      <a:pt x="105748" y="40784"/>
                      <a:pt x="98004" y="42333"/>
                    </a:cubicBezTo>
                    <a:cubicBezTo>
                      <a:pt x="90260" y="43881"/>
                      <a:pt x="83549" y="46463"/>
                      <a:pt x="77354" y="50076"/>
                    </a:cubicBezTo>
                    <a:cubicBezTo>
                      <a:pt x="71159" y="53690"/>
                      <a:pt x="66513" y="58336"/>
                      <a:pt x="62899" y="64015"/>
                    </a:cubicBezTo>
                    <a:cubicBezTo>
                      <a:pt x="59285" y="69694"/>
                      <a:pt x="57220" y="76921"/>
                      <a:pt x="57220" y="85181"/>
                    </a:cubicBezTo>
                    <a:cubicBezTo>
                      <a:pt x="57220" y="93441"/>
                      <a:pt x="59285" y="101185"/>
                      <a:pt x="63931" y="107380"/>
                    </a:cubicBezTo>
                    <a:cubicBezTo>
                      <a:pt x="68578" y="113575"/>
                      <a:pt x="74256" y="118738"/>
                      <a:pt x="81484" y="123384"/>
                    </a:cubicBezTo>
                    <a:cubicBezTo>
                      <a:pt x="88712" y="128030"/>
                      <a:pt x="96972" y="132160"/>
                      <a:pt x="106264" y="135258"/>
                    </a:cubicBezTo>
                    <a:cubicBezTo>
                      <a:pt x="115556" y="138871"/>
                      <a:pt x="125365" y="141969"/>
                      <a:pt x="134658" y="144550"/>
                    </a:cubicBezTo>
                    <a:cubicBezTo>
                      <a:pt x="143434" y="147131"/>
                      <a:pt x="152210" y="150229"/>
                      <a:pt x="161503" y="153326"/>
                    </a:cubicBezTo>
                    <a:cubicBezTo>
                      <a:pt x="170279" y="156424"/>
                      <a:pt x="179055" y="160038"/>
                      <a:pt x="187315" y="163651"/>
                    </a:cubicBezTo>
                    <a:cubicBezTo>
                      <a:pt x="195575" y="167781"/>
                      <a:pt x="203319" y="171911"/>
                      <a:pt x="210546" y="177074"/>
                    </a:cubicBezTo>
                    <a:cubicBezTo>
                      <a:pt x="217774" y="182236"/>
                      <a:pt x="223969" y="187915"/>
                      <a:pt x="229131" y="194110"/>
                    </a:cubicBezTo>
                    <a:cubicBezTo>
                      <a:pt x="234294" y="200821"/>
                      <a:pt x="238424" y="208049"/>
                      <a:pt x="241521" y="216309"/>
                    </a:cubicBezTo>
                    <a:cubicBezTo>
                      <a:pt x="244619" y="224569"/>
                      <a:pt x="246168" y="233861"/>
                      <a:pt x="246168" y="244702"/>
                    </a:cubicBezTo>
                    <a:cubicBezTo>
                      <a:pt x="246168" y="261223"/>
                      <a:pt x="243070" y="275678"/>
                      <a:pt x="236875" y="288068"/>
                    </a:cubicBezTo>
                    <a:cubicBezTo>
                      <a:pt x="230680" y="300458"/>
                      <a:pt x="222420" y="310783"/>
                      <a:pt x="211579" y="319043"/>
                    </a:cubicBezTo>
                    <a:cubicBezTo>
                      <a:pt x="200738" y="327303"/>
                      <a:pt x="187831" y="333498"/>
                      <a:pt x="172860" y="338144"/>
                    </a:cubicBezTo>
                    <a:cubicBezTo>
                      <a:pt x="157889" y="342274"/>
                      <a:pt x="141885" y="344339"/>
                      <a:pt x="124333" y="344339"/>
                    </a:cubicBezTo>
                    <a:cubicBezTo>
                      <a:pt x="114008" y="344339"/>
                      <a:pt x="103683" y="343306"/>
                      <a:pt x="93358" y="340725"/>
                    </a:cubicBezTo>
                    <a:cubicBezTo>
                      <a:pt x="83033" y="338144"/>
                      <a:pt x="73224" y="334530"/>
                      <a:pt x="63931" y="329884"/>
                    </a:cubicBezTo>
                    <a:cubicBezTo>
                      <a:pt x="54639" y="325238"/>
                      <a:pt x="45863" y="319043"/>
                      <a:pt x="38119" y="312331"/>
                    </a:cubicBezTo>
                    <a:cubicBezTo>
                      <a:pt x="30375" y="305620"/>
                      <a:pt x="23148" y="297360"/>
                      <a:pt x="17469" y="288584"/>
                    </a:cubicBezTo>
                    <a:cubicBezTo>
                      <a:pt x="11790" y="279808"/>
                      <a:pt x="7144" y="269999"/>
                      <a:pt x="3530" y="259158"/>
                    </a:cubicBezTo>
                    <a:cubicBezTo>
                      <a:pt x="2498" y="255544"/>
                      <a:pt x="1465" y="251930"/>
                      <a:pt x="433" y="247800"/>
                    </a:cubicBezTo>
                    <a:cubicBezTo>
                      <a:pt x="-2148" y="235926"/>
                      <a:pt x="7144" y="224569"/>
                      <a:pt x="19534" y="224569"/>
                    </a:cubicBezTo>
                    <a:lnTo>
                      <a:pt x="32957" y="224569"/>
                    </a:lnTo>
                    <a:lnTo>
                      <a:pt x="32957" y="226118"/>
                    </a:lnTo>
                    <a:close/>
                  </a:path>
                </a:pathLst>
              </a:custGeom>
              <a:solidFill>
                <a:srgbClr val="3D3834"/>
              </a:solidFill>
              <a:ln w="51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369495F-3229-483E-AA4B-4E6AA2EEC0DC}"/>
                  </a:ext>
                </a:extLst>
              </p:cNvPr>
              <p:cNvSpPr/>
              <p:nvPr/>
            </p:nvSpPr>
            <p:spPr>
              <a:xfrm>
                <a:off x="3705346" y="5956960"/>
                <a:ext cx="283937" cy="345888"/>
              </a:xfrm>
              <a:custGeom>
                <a:avLst/>
                <a:gdLst>
                  <a:gd name="connsiteX0" fmla="*/ 160239 w 283937"/>
                  <a:gd name="connsiteY0" fmla="*/ 123900 h 345887"/>
                  <a:gd name="connsiteX1" fmla="*/ 232514 w 283937"/>
                  <a:gd name="connsiteY1" fmla="*/ 9809 h 345887"/>
                  <a:gd name="connsiteX2" fmla="*/ 249034 w 283937"/>
                  <a:gd name="connsiteY2" fmla="*/ 516 h 345887"/>
                  <a:gd name="connsiteX3" fmla="*/ 265554 w 283937"/>
                  <a:gd name="connsiteY3" fmla="*/ 516 h 345887"/>
                  <a:gd name="connsiteX4" fmla="*/ 282591 w 283937"/>
                  <a:gd name="connsiteY4" fmla="*/ 30459 h 345887"/>
                  <a:gd name="connsiteX5" fmla="*/ 172629 w 283937"/>
                  <a:gd name="connsiteY5" fmla="*/ 213728 h 345887"/>
                  <a:gd name="connsiteX6" fmla="*/ 170048 w 283937"/>
                  <a:gd name="connsiteY6" fmla="*/ 224053 h 345887"/>
                  <a:gd name="connsiteX7" fmla="*/ 170048 w 283937"/>
                  <a:gd name="connsiteY7" fmla="*/ 326786 h 345887"/>
                  <a:gd name="connsiteX8" fmla="*/ 150431 w 283937"/>
                  <a:gd name="connsiteY8" fmla="*/ 346404 h 345887"/>
                  <a:gd name="connsiteX9" fmla="*/ 134943 w 283937"/>
                  <a:gd name="connsiteY9" fmla="*/ 346404 h 345887"/>
                  <a:gd name="connsiteX10" fmla="*/ 115326 w 283937"/>
                  <a:gd name="connsiteY10" fmla="*/ 326786 h 345887"/>
                  <a:gd name="connsiteX11" fmla="*/ 115326 w 283937"/>
                  <a:gd name="connsiteY11" fmla="*/ 223536 h 345887"/>
                  <a:gd name="connsiteX12" fmla="*/ 112744 w 283937"/>
                  <a:gd name="connsiteY12" fmla="*/ 213211 h 345887"/>
                  <a:gd name="connsiteX13" fmla="*/ 2783 w 283937"/>
                  <a:gd name="connsiteY13" fmla="*/ 29942 h 345887"/>
                  <a:gd name="connsiteX14" fmla="*/ 19820 w 283937"/>
                  <a:gd name="connsiteY14" fmla="*/ 0 h 345887"/>
                  <a:gd name="connsiteX15" fmla="*/ 36340 w 283937"/>
                  <a:gd name="connsiteY15" fmla="*/ 0 h 345887"/>
                  <a:gd name="connsiteX16" fmla="*/ 52860 w 283937"/>
                  <a:gd name="connsiteY16" fmla="*/ 8776 h 345887"/>
                  <a:gd name="connsiteX17" fmla="*/ 127716 w 283937"/>
                  <a:gd name="connsiteY17" fmla="*/ 123384 h 345887"/>
                  <a:gd name="connsiteX18" fmla="*/ 160239 w 283937"/>
                  <a:gd name="connsiteY18" fmla="*/ 123900 h 34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937" h="345887">
                    <a:moveTo>
                      <a:pt x="160239" y="123900"/>
                    </a:moveTo>
                    <a:lnTo>
                      <a:pt x="232514" y="9809"/>
                    </a:lnTo>
                    <a:cubicBezTo>
                      <a:pt x="236128" y="4130"/>
                      <a:pt x="242323" y="516"/>
                      <a:pt x="249034" y="516"/>
                    </a:cubicBezTo>
                    <a:lnTo>
                      <a:pt x="265554" y="516"/>
                    </a:lnTo>
                    <a:cubicBezTo>
                      <a:pt x="281042" y="516"/>
                      <a:pt x="290334" y="17036"/>
                      <a:pt x="282591" y="30459"/>
                    </a:cubicBezTo>
                    <a:lnTo>
                      <a:pt x="172629" y="213728"/>
                    </a:lnTo>
                    <a:cubicBezTo>
                      <a:pt x="170564" y="216825"/>
                      <a:pt x="170048" y="220439"/>
                      <a:pt x="170048" y="224053"/>
                    </a:cubicBezTo>
                    <a:lnTo>
                      <a:pt x="170048" y="326786"/>
                    </a:lnTo>
                    <a:cubicBezTo>
                      <a:pt x="170048" y="337628"/>
                      <a:pt x="161272" y="346404"/>
                      <a:pt x="150431" y="346404"/>
                    </a:cubicBezTo>
                    <a:lnTo>
                      <a:pt x="134943" y="346404"/>
                    </a:lnTo>
                    <a:cubicBezTo>
                      <a:pt x="124102" y="346404"/>
                      <a:pt x="115326" y="337628"/>
                      <a:pt x="115326" y="326786"/>
                    </a:cubicBezTo>
                    <a:lnTo>
                      <a:pt x="115326" y="223536"/>
                    </a:lnTo>
                    <a:cubicBezTo>
                      <a:pt x="115326" y="219922"/>
                      <a:pt x="114293" y="216309"/>
                      <a:pt x="112744" y="213211"/>
                    </a:cubicBezTo>
                    <a:lnTo>
                      <a:pt x="2783" y="29942"/>
                    </a:lnTo>
                    <a:cubicBezTo>
                      <a:pt x="-4960" y="17036"/>
                      <a:pt x="4332" y="0"/>
                      <a:pt x="19820" y="0"/>
                    </a:cubicBezTo>
                    <a:lnTo>
                      <a:pt x="36340" y="0"/>
                    </a:lnTo>
                    <a:cubicBezTo>
                      <a:pt x="43051" y="0"/>
                      <a:pt x="49246" y="3614"/>
                      <a:pt x="52860" y="8776"/>
                    </a:cubicBezTo>
                    <a:lnTo>
                      <a:pt x="127716" y="123384"/>
                    </a:lnTo>
                    <a:cubicBezTo>
                      <a:pt x="134943" y="135774"/>
                      <a:pt x="152496" y="135774"/>
                      <a:pt x="160239" y="123900"/>
                    </a:cubicBezTo>
                    <a:close/>
                  </a:path>
                </a:pathLst>
              </a:custGeom>
              <a:solidFill>
                <a:srgbClr val="783CBD"/>
              </a:solidFill>
              <a:ln w="51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FBFC02E-62F5-4FF2-B4B2-243489D92704}"/>
                  </a:ext>
                </a:extLst>
              </p:cNvPr>
              <p:cNvSpPr/>
              <p:nvPr/>
            </p:nvSpPr>
            <p:spPr>
              <a:xfrm>
                <a:off x="1822270" y="5787625"/>
                <a:ext cx="268450" cy="691775"/>
              </a:xfrm>
              <a:custGeom>
                <a:avLst/>
                <a:gdLst>
                  <a:gd name="connsiteX0" fmla="*/ 0 w 268449"/>
                  <a:gd name="connsiteY0" fmla="*/ 102739 h 691775"/>
                  <a:gd name="connsiteX1" fmla="*/ 0 w 268449"/>
                  <a:gd name="connsiteY1" fmla="*/ 693329 h 691775"/>
                  <a:gd name="connsiteX2" fmla="*/ 2065 w 268449"/>
                  <a:gd name="connsiteY2" fmla="*/ 695394 h 691775"/>
                  <a:gd name="connsiteX3" fmla="*/ 224052 w 268449"/>
                  <a:gd name="connsiteY3" fmla="*/ 38724 h 691775"/>
                  <a:gd name="connsiteX4" fmla="*/ 270515 w 268449"/>
                  <a:gd name="connsiteY4" fmla="*/ 5 h 691775"/>
                  <a:gd name="connsiteX5" fmla="*/ 267417 w 268449"/>
                  <a:gd name="connsiteY5" fmla="*/ 5 h 691775"/>
                  <a:gd name="connsiteX6" fmla="*/ 0 w 268449"/>
                  <a:gd name="connsiteY6" fmla="*/ 102739 h 69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49" h="691775">
                    <a:moveTo>
                      <a:pt x="0" y="102739"/>
                    </a:moveTo>
                    <a:lnTo>
                      <a:pt x="0" y="693329"/>
                    </a:lnTo>
                    <a:cubicBezTo>
                      <a:pt x="516" y="693845"/>
                      <a:pt x="1549" y="694361"/>
                      <a:pt x="2065" y="695394"/>
                    </a:cubicBezTo>
                    <a:lnTo>
                      <a:pt x="224052" y="38724"/>
                    </a:lnTo>
                    <a:cubicBezTo>
                      <a:pt x="234893" y="13428"/>
                      <a:pt x="250381" y="521"/>
                      <a:pt x="270515" y="5"/>
                    </a:cubicBezTo>
                    <a:cubicBezTo>
                      <a:pt x="269482" y="5"/>
                      <a:pt x="268450" y="5"/>
                      <a:pt x="267417" y="5"/>
                    </a:cubicBezTo>
                    <a:cubicBezTo>
                      <a:pt x="164167" y="-511"/>
                      <a:pt x="70726" y="38724"/>
                      <a:pt x="0" y="102739"/>
                    </a:cubicBezTo>
                    <a:close/>
                  </a:path>
                </a:pathLst>
              </a:custGeom>
              <a:solidFill>
                <a:srgbClr val="783CBD"/>
              </a:solidFill>
              <a:ln w="51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913B739-91DB-4945-93B0-EF6C6C404646}"/>
                  </a:ext>
                </a:extLst>
              </p:cNvPr>
              <p:cNvSpPr/>
              <p:nvPr/>
            </p:nvSpPr>
            <p:spPr>
              <a:xfrm>
                <a:off x="1873895" y="5884169"/>
                <a:ext cx="433649" cy="696938"/>
              </a:xfrm>
              <a:custGeom>
                <a:avLst/>
                <a:gdLst>
                  <a:gd name="connsiteX0" fmla="*/ 218373 w 433649"/>
                  <a:gd name="connsiteY0" fmla="*/ 0 h 696937"/>
                  <a:gd name="connsiteX1" fmla="*/ 8260 w 433649"/>
                  <a:gd name="connsiteY1" fmla="*/ 611240 h 696937"/>
                  <a:gd name="connsiteX2" fmla="*/ 0 w 433649"/>
                  <a:gd name="connsiteY2" fmla="*/ 636020 h 696937"/>
                  <a:gd name="connsiteX3" fmla="*/ 215792 w 433649"/>
                  <a:gd name="connsiteY3" fmla="*/ 699519 h 696937"/>
                  <a:gd name="connsiteX4" fmla="*/ 435715 w 433649"/>
                  <a:gd name="connsiteY4" fmla="*/ 633439 h 696937"/>
                  <a:gd name="connsiteX5" fmla="*/ 427454 w 433649"/>
                  <a:gd name="connsiteY5" fmla="*/ 609175 h 696937"/>
                  <a:gd name="connsiteX6" fmla="*/ 218373 w 433649"/>
                  <a:gd name="connsiteY6" fmla="*/ 0 h 69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649" h="696937">
                    <a:moveTo>
                      <a:pt x="218373" y="0"/>
                    </a:moveTo>
                    <a:lnTo>
                      <a:pt x="8260" y="611240"/>
                    </a:lnTo>
                    <a:lnTo>
                      <a:pt x="0" y="636020"/>
                    </a:lnTo>
                    <a:cubicBezTo>
                      <a:pt x="61950" y="676288"/>
                      <a:pt x="136290" y="699519"/>
                      <a:pt x="215792" y="699519"/>
                    </a:cubicBezTo>
                    <a:cubicBezTo>
                      <a:pt x="296843" y="699519"/>
                      <a:pt x="372732" y="675255"/>
                      <a:pt x="435715" y="633439"/>
                    </a:cubicBezTo>
                    <a:lnTo>
                      <a:pt x="427454" y="609175"/>
                    </a:lnTo>
                    <a:lnTo>
                      <a:pt x="218373" y="0"/>
                    </a:lnTo>
                    <a:close/>
                  </a:path>
                </a:pathLst>
              </a:custGeom>
              <a:solidFill>
                <a:srgbClr val="783CBD"/>
              </a:solidFill>
              <a:ln w="51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2E4A585-D704-4067-9F64-2B42E4B0AB21}"/>
                  </a:ext>
                </a:extLst>
              </p:cNvPr>
              <p:cNvSpPr/>
              <p:nvPr/>
            </p:nvSpPr>
            <p:spPr>
              <a:xfrm>
                <a:off x="1691143" y="5967802"/>
                <a:ext cx="61950" cy="433650"/>
              </a:xfrm>
              <a:custGeom>
                <a:avLst/>
                <a:gdLst>
                  <a:gd name="connsiteX0" fmla="*/ 64531 w 61949"/>
                  <a:gd name="connsiteY0" fmla="*/ 435199 h 433650"/>
                  <a:gd name="connsiteX1" fmla="*/ 64531 w 61949"/>
                  <a:gd name="connsiteY1" fmla="*/ 0 h 433650"/>
                  <a:gd name="connsiteX2" fmla="*/ 0 w 61949"/>
                  <a:gd name="connsiteY2" fmla="*/ 217341 h 433650"/>
                  <a:gd name="connsiteX3" fmla="*/ 64531 w 61949"/>
                  <a:gd name="connsiteY3" fmla="*/ 435199 h 433650"/>
                </a:gdLst>
                <a:ahLst/>
                <a:cxnLst>
                  <a:cxn ang="0">
                    <a:pos x="connsiteX0" y="connsiteY0"/>
                  </a:cxn>
                  <a:cxn ang="0">
                    <a:pos x="connsiteX1" y="connsiteY1"/>
                  </a:cxn>
                  <a:cxn ang="0">
                    <a:pos x="connsiteX2" y="connsiteY2"/>
                  </a:cxn>
                  <a:cxn ang="0">
                    <a:pos x="connsiteX3" y="connsiteY3"/>
                  </a:cxn>
                </a:cxnLst>
                <a:rect l="l" t="t" r="r" b="b"/>
                <a:pathLst>
                  <a:path w="61949" h="433650">
                    <a:moveTo>
                      <a:pt x="64531" y="435199"/>
                    </a:moveTo>
                    <a:lnTo>
                      <a:pt x="64531" y="0"/>
                    </a:lnTo>
                    <a:cubicBezTo>
                      <a:pt x="23747" y="62466"/>
                      <a:pt x="0" y="137322"/>
                      <a:pt x="0" y="217341"/>
                    </a:cubicBezTo>
                    <a:cubicBezTo>
                      <a:pt x="0" y="297876"/>
                      <a:pt x="23747" y="372216"/>
                      <a:pt x="64531" y="435199"/>
                    </a:cubicBezTo>
                    <a:close/>
                  </a:path>
                </a:pathLst>
              </a:custGeom>
              <a:solidFill>
                <a:srgbClr val="783CBD"/>
              </a:solidFill>
              <a:ln w="51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7589BE8-AB36-49C3-9B52-E64E7482383B}"/>
                  </a:ext>
                </a:extLst>
              </p:cNvPr>
              <p:cNvSpPr/>
              <p:nvPr/>
            </p:nvSpPr>
            <p:spPr>
              <a:xfrm>
                <a:off x="2095366" y="5787114"/>
                <a:ext cx="268450" cy="686613"/>
              </a:xfrm>
              <a:custGeom>
                <a:avLst/>
                <a:gdLst>
                  <a:gd name="connsiteX0" fmla="*/ 44397 w 268449"/>
                  <a:gd name="connsiteY0" fmla="*/ 38719 h 686612"/>
                  <a:gd name="connsiteX1" fmla="*/ 264836 w 268449"/>
                  <a:gd name="connsiteY1" fmla="*/ 690226 h 686612"/>
                  <a:gd name="connsiteX2" fmla="*/ 268966 w 268449"/>
                  <a:gd name="connsiteY2" fmla="*/ 686613 h 686612"/>
                  <a:gd name="connsiteX3" fmla="*/ 268966 w 268449"/>
                  <a:gd name="connsiteY3" fmla="*/ 109961 h 686612"/>
                  <a:gd name="connsiteX4" fmla="*/ 0 w 268449"/>
                  <a:gd name="connsiteY4" fmla="*/ 0 h 686612"/>
                  <a:gd name="connsiteX5" fmla="*/ 44397 w 268449"/>
                  <a:gd name="connsiteY5" fmla="*/ 38719 h 686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449" h="686612">
                    <a:moveTo>
                      <a:pt x="44397" y="38719"/>
                    </a:moveTo>
                    <a:lnTo>
                      <a:pt x="264836" y="690226"/>
                    </a:lnTo>
                    <a:cubicBezTo>
                      <a:pt x="266385" y="689194"/>
                      <a:pt x="267417" y="687645"/>
                      <a:pt x="268966" y="686613"/>
                    </a:cubicBezTo>
                    <a:lnTo>
                      <a:pt x="268966" y="109961"/>
                    </a:lnTo>
                    <a:cubicBezTo>
                      <a:pt x="198240" y="43365"/>
                      <a:pt x="104282" y="1549"/>
                      <a:pt x="0" y="0"/>
                    </a:cubicBezTo>
                    <a:cubicBezTo>
                      <a:pt x="18585" y="1033"/>
                      <a:pt x="33556" y="13939"/>
                      <a:pt x="44397" y="38719"/>
                    </a:cubicBezTo>
                    <a:close/>
                  </a:path>
                </a:pathLst>
              </a:custGeom>
              <a:solidFill>
                <a:srgbClr val="783CBD"/>
              </a:solidFill>
              <a:ln w="51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A248C29-1B19-4BC9-B50F-200DE01F293D}"/>
                  </a:ext>
                </a:extLst>
              </p:cNvPr>
              <p:cNvSpPr/>
              <p:nvPr/>
            </p:nvSpPr>
            <p:spPr>
              <a:xfrm>
                <a:off x="2092785" y="5787114"/>
                <a:ext cx="5162" cy="5163"/>
              </a:xfrm>
              <a:custGeom>
                <a:avLst/>
                <a:gdLst>
                  <a:gd name="connsiteX0" fmla="*/ 0 w 0"/>
                  <a:gd name="connsiteY0" fmla="*/ 0 h 0"/>
                  <a:gd name="connsiteX1" fmla="*/ 2581 w 0"/>
                  <a:gd name="connsiteY1" fmla="*/ 0 h 0"/>
                  <a:gd name="connsiteX2" fmla="*/ 1032 w 0"/>
                  <a:gd name="connsiteY2" fmla="*/ 0 h 0"/>
                  <a:gd name="connsiteX3" fmla="*/ 0 w 0"/>
                  <a:gd name="connsiteY3" fmla="*/ 0 h 0"/>
                </a:gdLst>
                <a:ahLst/>
                <a:cxnLst>
                  <a:cxn ang="0">
                    <a:pos x="connsiteX0" y="connsiteY0"/>
                  </a:cxn>
                  <a:cxn ang="0">
                    <a:pos x="connsiteX1" y="connsiteY1"/>
                  </a:cxn>
                  <a:cxn ang="0">
                    <a:pos x="connsiteX2" y="connsiteY2"/>
                  </a:cxn>
                  <a:cxn ang="0">
                    <a:pos x="connsiteX3" y="connsiteY3"/>
                  </a:cxn>
                </a:cxnLst>
                <a:rect l="l" t="t" r="r" b="b"/>
                <a:pathLst>
                  <a:path>
                    <a:moveTo>
                      <a:pt x="0" y="0"/>
                    </a:moveTo>
                    <a:cubicBezTo>
                      <a:pt x="1032" y="0"/>
                      <a:pt x="2065" y="0"/>
                      <a:pt x="2581" y="0"/>
                    </a:cubicBezTo>
                    <a:cubicBezTo>
                      <a:pt x="2065" y="0"/>
                      <a:pt x="1549" y="0"/>
                      <a:pt x="1032" y="0"/>
                    </a:cubicBezTo>
                    <a:cubicBezTo>
                      <a:pt x="516" y="0"/>
                      <a:pt x="0" y="0"/>
                      <a:pt x="0" y="0"/>
                    </a:cubicBezTo>
                    <a:close/>
                  </a:path>
                </a:pathLst>
              </a:custGeom>
              <a:solidFill>
                <a:srgbClr val="FFFFFF"/>
              </a:solidFill>
              <a:ln w="51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863E4F8C-4C62-46C7-81D0-C8854BB7CCD1}"/>
                  </a:ext>
                </a:extLst>
              </p:cNvPr>
              <p:cNvSpPr/>
              <p:nvPr/>
            </p:nvSpPr>
            <p:spPr>
              <a:xfrm>
                <a:off x="2428863" y="5955411"/>
                <a:ext cx="320075" cy="433650"/>
              </a:xfrm>
              <a:custGeom>
                <a:avLst/>
                <a:gdLst>
                  <a:gd name="connsiteX0" fmla="*/ 311815 w 320074"/>
                  <a:gd name="connsiteY0" fmla="*/ 0 h 433650"/>
                  <a:gd name="connsiteX1" fmla="*/ 262255 w 320074"/>
                  <a:gd name="connsiteY1" fmla="*/ 0 h 433650"/>
                  <a:gd name="connsiteX2" fmla="*/ 160037 w 320074"/>
                  <a:gd name="connsiteY2" fmla="*/ 268450 h 433650"/>
                  <a:gd name="connsiteX3" fmla="*/ 60401 w 320074"/>
                  <a:gd name="connsiteY3" fmla="*/ 0 h 433650"/>
                  <a:gd name="connsiteX4" fmla="*/ 0 w 320074"/>
                  <a:gd name="connsiteY4" fmla="*/ 0 h 433650"/>
                  <a:gd name="connsiteX5" fmla="*/ 0 w 320074"/>
                  <a:gd name="connsiteY5" fmla="*/ 12390 h 433650"/>
                  <a:gd name="connsiteX6" fmla="*/ 0 w 320074"/>
                  <a:gd name="connsiteY6" fmla="*/ 22199 h 433650"/>
                  <a:gd name="connsiteX7" fmla="*/ 0 w 320074"/>
                  <a:gd name="connsiteY7" fmla="*/ 293746 h 433650"/>
                  <a:gd name="connsiteX8" fmla="*/ 0 w 320074"/>
                  <a:gd name="connsiteY8" fmla="*/ 332981 h 433650"/>
                  <a:gd name="connsiteX9" fmla="*/ 0 w 320074"/>
                  <a:gd name="connsiteY9" fmla="*/ 437264 h 433650"/>
                  <a:gd name="connsiteX10" fmla="*/ 63499 w 320074"/>
                  <a:gd name="connsiteY10" fmla="*/ 229731 h 433650"/>
                  <a:gd name="connsiteX11" fmla="*/ 63499 w 320074"/>
                  <a:gd name="connsiteY11" fmla="*/ 201854 h 433650"/>
                  <a:gd name="connsiteX12" fmla="*/ 62982 w 320074"/>
                  <a:gd name="connsiteY12" fmla="*/ 172428 h 433650"/>
                  <a:gd name="connsiteX13" fmla="*/ 60917 w 320074"/>
                  <a:gd name="connsiteY13" fmla="*/ 134225 h 433650"/>
                  <a:gd name="connsiteX14" fmla="*/ 132160 w 320074"/>
                  <a:gd name="connsiteY14" fmla="*/ 324721 h 433650"/>
                  <a:gd name="connsiteX15" fmla="*/ 162619 w 320074"/>
                  <a:gd name="connsiteY15" fmla="*/ 345888 h 433650"/>
                  <a:gd name="connsiteX16" fmla="*/ 193077 w 320074"/>
                  <a:gd name="connsiteY16" fmla="*/ 324721 h 433650"/>
                  <a:gd name="connsiteX17" fmla="*/ 271031 w 320074"/>
                  <a:gd name="connsiteY17" fmla="*/ 111510 h 433650"/>
                  <a:gd name="connsiteX18" fmla="*/ 271031 w 320074"/>
                  <a:gd name="connsiteY18" fmla="*/ 345888 h 433650"/>
                  <a:gd name="connsiteX19" fmla="*/ 323172 w 320074"/>
                  <a:gd name="connsiteY19" fmla="*/ 345888 h 433650"/>
                  <a:gd name="connsiteX20" fmla="*/ 323172 w 320074"/>
                  <a:gd name="connsiteY20" fmla="*/ 11358 h 433650"/>
                  <a:gd name="connsiteX21" fmla="*/ 311815 w 320074"/>
                  <a:gd name="connsiteY21" fmla="*/ 0 h 4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0074" h="433650">
                    <a:moveTo>
                      <a:pt x="311815" y="0"/>
                    </a:moveTo>
                    <a:lnTo>
                      <a:pt x="262255" y="0"/>
                    </a:lnTo>
                    <a:lnTo>
                      <a:pt x="160037" y="268450"/>
                    </a:lnTo>
                    <a:lnTo>
                      <a:pt x="60401" y="0"/>
                    </a:lnTo>
                    <a:lnTo>
                      <a:pt x="0" y="0"/>
                    </a:lnTo>
                    <a:lnTo>
                      <a:pt x="0" y="12390"/>
                    </a:lnTo>
                    <a:lnTo>
                      <a:pt x="0" y="22199"/>
                    </a:lnTo>
                    <a:lnTo>
                      <a:pt x="0" y="293746"/>
                    </a:lnTo>
                    <a:lnTo>
                      <a:pt x="0" y="332981"/>
                    </a:lnTo>
                    <a:lnTo>
                      <a:pt x="0" y="437264"/>
                    </a:lnTo>
                    <a:cubicBezTo>
                      <a:pt x="37170" y="376863"/>
                      <a:pt x="63499" y="305620"/>
                      <a:pt x="63499" y="229731"/>
                    </a:cubicBezTo>
                    <a:cubicBezTo>
                      <a:pt x="63499" y="220439"/>
                      <a:pt x="64015" y="211146"/>
                      <a:pt x="63499" y="201854"/>
                    </a:cubicBezTo>
                    <a:cubicBezTo>
                      <a:pt x="64015" y="192045"/>
                      <a:pt x="62982" y="182236"/>
                      <a:pt x="62982" y="172428"/>
                    </a:cubicBezTo>
                    <a:cubicBezTo>
                      <a:pt x="62982" y="159521"/>
                      <a:pt x="62466" y="146615"/>
                      <a:pt x="60917" y="134225"/>
                    </a:cubicBezTo>
                    <a:lnTo>
                      <a:pt x="132160" y="324721"/>
                    </a:lnTo>
                    <a:cubicBezTo>
                      <a:pt x="136806" y="337628"/>
                      <a:pt x="149196" y="345888"/>
                      <a:pt x="162619" y="345888"/>
                    </a:cubicBezTo>
                    <a:cubicBezTo>
                      <a:pt x="176041" y="345888"/>
                      <a:pt x="188431" y="337628"/>
                      <a:pt x="193077" y="324721"/>
                    </a:cubicBezTo>
                    <a:lnTo>
                      <a:pt x="271031" y="111510"/>
                    </a:lnTo>
                    <a:lnTo>
                      <a:pt x="271031" y="345888"/>
                    </a:lnTo>
                    <a:lnTo>
                      <a:pt x="323172" y="345888"/>
                    </a:lnTo>
                    <a:lnTo>
                      <a:pt x="323172" y="11358"/>
                    </a:lnTo>
                    <a:cubicBezTo>
                      <a:pt x="323172" y="5163"/>
                      <a:pt x="318010" y="0"/>
                      <a:pt x="311815" y="0"/>
                    </a:cubicBezTo>
                    <a:close/>
                  </a:path>
                </a:pathLst>
              </a:custGeom>
              <a:solidFill>
                <a:srgbClr val="3D3834"/>
              </a:solidFill>
              <a:ln w="5144" cap="flat">
                <a:noFill/>
                <a:prstDash val="solid"/>
                <a:miter/>
              </a:ln>
            </p:spPr>
            <p:txBody>
              <a:bodyPr rtlCol="0" anchor="ctr"/>
              <a:lstStyle/>
              <a:p>
                <a:endParaRPr lang="en-US"/>
              </a:p>
            </p:txBody>
          </p:sp>
        </p:grpSp>
        <p:pic>
          <p:nvPicPr>
            <p:cNvPr id="42" name="Picture 41">
              <a:extLst>
                <a:ext uri="{FF2B5EF4-FFF2-40B4-BE49-F238E27FC236}">
                  <a16:creationId xmlns:a16="http://schemas.microsoft.com/office/drawing/2014/main" id="{4FD9A827-6587-433E-B1E0-EF3DB16B398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51181" y="6146710"/>
              <a:ext cx="2339594" cy="731816"/>
            </a:xfrm>
            <a:prstGeom prst="rect">
              <a:avLst/>
            </a:prstGeom>
          </p:spPr>
        </p:pic>
      </p:grpSp>
      <p:sp>
        <p:nvSpPr>
          <p:cNvPr id="54" name="Footer Placeholder 21">
            <a:extLst>
              <a:ext uri="{FF2B5EF4-FFF2-40B4-BE49-F238E27FC236}">
                <a16:creationId xmlns:a16="http://schemas.microsoft.com/office/drawing/2014/main" id="{4643CAFE-A273-432B-BAC9-3E80BE9EE93E}"/>
              </a:ext>
            </a:extLst>
          </p:cNvPr>
          <p:cNvSpPr>
            <a:spLocks noGrp="1"/>
          </p:cNvSpPr>
          <p:nvPr>
            <p:ph type="ftr" sz="quarter" idx="10"/>
          </p:nvPr>
        </p:nvSpPr>
        <p:spPr>
          <a:xfrm>
            <a:off x="4783953" y="37932"/>
            <a:ext cx="2719570" cy="271923"/>
          </a:xfrm>
        </p:spPr>
        <p:txBody>
          <a:bodyPr/>
          <a:lstStyle>
            <a:lvl1pPr>
              <a:defRPr b="1">
                <a:solidFill>
                  <a:schemeClr val="bg1"/>
                </a:solidFill>
              </a:defRPr>
            </a:lvl1pPr>
          </a:lstStyle>
          <a:p>
            <a:r>
              <a:rPr lang="de-CH" dirty="0"/>
              <a:t>#PSSATPARIS2019</a:t>
            </a:r>
          </a:p>
        </p:txBody>
      </p:sp>
    </p:spTree>
    <p:extLst>
      <p:ext uri="{BB962C8B-B14F-4D97-AF65-F5344CB8AC3E}">
        <p14:creationId xmlns:p14="http://schemas.microsoft.com/office/powerpoint/2010/main" val="70561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1DDA14-B08E-4F3D-9547-7003EF2831FD}"/>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5" name="Footer Placeholder 4">
            <a:extLst>
              <a:ext uri="{FF2B5EF4-FFF2-40B4-BE49-F238E27FC236}">
                <a16:creationId xmlns:a16="http://schemas.microsoft.com/office/drawing/2014/main" id="{C23CCCDB-3FAF-42D3-83C8-6153B48306EC}"/>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r>
              <a:rPr lang="fr-FR" dirty="0"/>
              <a:t>#PSSATPARIS2019</a:t>
            </a:r>
            <a:endParaRPr lang="de-CH" dirty="0"/>
          </a:p>
        </p:txBody>
      </p:sp>
      <p:sp>
        <p:nvSpPr>
          <p:cNvPr id="7" name="Title Placeholder 6">
            <a:extLst>
              <a:ext uri="{FF2B5EF4-FFF2-40B4-BE49-F238E27FC236}">
                <a16:creationId xmlns:a16="http://schemas.microsoft.com/office/drawing/2014/main" id="{2F79D1CA-17FF-4390-B8BE-F10E95DE7A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pic>
        <p:nvPicPr>
          <p:cNvPr id="12" name="Picture 11" descr="A close up of a sign&#10;&#10;Description automatically generated">
            <a:extLst>
              <a:ext uri="{FF2B5EF4-FFF2-40B4-BE49-F238E27FC236}">
                <a16:creationId xmlns:a16="http://schemas.microsoft.com/office/drawing/2014/main" id="{091BD776-FC1D-465C-8F34-499AA61DF53E}"/>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1120758" y="17330"/>
            <a:ext cx="1010576" cy="1010576"/>
          </a:xfrm>
          <a:prstGeom prst="rect">
            <a:avLst/>
          </a:prstGeom>
        </p:spPr>
      </p:pic>
      <p:pic>
        <p:nvPicPr>
          <p:cNvPr id="13" name="Picture 12" descr="A close up of a sign&#10;&#10;Description automatically generated">
            <a:extLst>
              <a:ext uri="{FF2B5EF4-FFF2-40B4-BE49-F238E27FC236}">
                <a16:creationId xmlns:a16="http://schemas.microsoft.com/office/drawing/2014/main" id="{AB9E76F7-2789-49F5-AE1D-F2EF772837B7}"/>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60666" y="0"/>
            <a:ext cx="1278384" cy="873542"/>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64" r:id="rId2"/>
    <p:sldLayoutId id="2147483662" r:id="rId3"/>
    <p:sldLayoutId id="2147483665" r:id="rId4"/>
    <p:sldLayoutId id="2147483663" r:id="rId5"/>
    <p:sldLayoutId id="2147483660" r:id="rId6"/>
    <p:sldLayoutId id="2147483649" r:id="rId7"/>
    <p:sldLayoutId id="2147483650"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sldNum="0" hd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hyperlink" Target="https://bit.ly/2OE7vxp"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ithub.com/zzzprojects/html-agility-pack"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apetitjean/LeBonCoin"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regex101.com/" TargetMode="External"/><Relationship Id="rId2" Type="http://schemas.openxmlformats.org/officeDocument/2006/relationships/hyperlink" Target="http://www.xmlfacile.com/guide_xml" TargetMode="External"/><Relationship Id="rId1" Type="http://schemas.openxmlformats.org/officeDocument/2006/relationships/slideLayout" Target="../slideLayouts/slideLayout8.xml"/><Relationship Id="rId4" Type="http://schemas.openxmlformats.org/officeDocument/2006/relationships/hyperlink" Target="https://github.com/apetitjean/LeBonCoi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powershell-scripting.com/" TargetMode="Externa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8.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5EC13D-DEDE-4C1A-BC82-B5DC6492CA15}"/>
              </a:ext>
            </a:extLst>
          </p:cNvPr>
          <p:cNvSpPr>
            <a:spLocks noGrp="1"/>
          </p:cNvSpPr>
          <p:nvPr>
            <p:ph type="title"/>
          </p:nvPr>
        </p:nvSpPr>
        <p:spPr>
          <a:xfrm>
            <a:off x="1447108" y="1137920"/>
            <a:ext cx="9728651" cy="748052"/>
          </a:xfrm>
        </p:spPr>
        <p:txBody>
          <a:bodyPr>
            <a:noAutofit/>
          </a:bodyPr>
          <a:lstStyle/>
          <a:p>
            <a:pPr algn="ctr"/>
            <a:r>
              <a:rPr lang="fr-FR" sz="4800" dirty="0"/>
              <a:t>Scraper le Web sans utiliser de Regex</a:t>
            </a:r>
            <a:endParaRPr lang="en-US" sz="4800" dirty="0"/>
          </a:p>
        </p:txBody>
      </p:sp>
      <p:sp>
        <p:nvSpPr>
          <p:cNvPr id="7" name="Text Placeholder 6">
            <a:extLst>
              <a:ext uri="{FF2B5EF4-FFF2-40B4-BE49-F238E27FC236}">
                <a16:creationId xmlns:a16="http://schemas.microsoft.com/office/drawing/2014/main" id="{1B43180B-2A9A-4917-B222-9B89306ADB52}"/>
              </a:ext>
            </a:extLst>
          </p:cNvPr>
          <p:cNvSpPr>
            <a:spLocks noGrp="1"/>
          </p:cNvSpPr>
          <p:nvPr>
            <p:ph type="body" idx="1"/>
          </p:nvPr>
        </p:nvSpPr>
        <p:spPr/>
        <p:txBody>
          <a:bodyPr>
            <a:normAutofit lnSpcReduction="10000"/>
          </a:bodyPr>
          <a:lstStyle/>
          <a:p>
            <a:r>
              <a:rPr lang="en-US" dirty="0"/>
              <a:t>Arnaud PETITJEAN – apetitjean@start-scripting.io</a:t>
            </a:r>
          </a:p>
          <a:p>
            <a:r>
              <a:rPr lang="en-US" dirty="0"/>
              <a:t>@</a:t>
            </a:r>
            <a:r>
              <a:rPr lang="en-US" dirty="0" err="1"/>
              <a:t>apetitjean</a:t>
            </a:r>
            <a:endParaRPr lang="en-US" dirty="0"/>
          </a:p>
        </p:txBody>
      </p:sp>
      <p:sp>
        <p:nvSpPr>
          <p:cNvPr id="5" name="Footer Placeholder 4">
            <a:extLst>
              <a:ext uri="{FF2B5EF4-FFF2-40B4-BE49-F238E27FC236}">
                <a16:creationId xmlns:a16="http://schemas.microsoft.com/office/drawing/2014/main" id="{D57483AF-89BB-4912-9111-FBDCEF9F2885}"/>
              </a:ext>
            </a:extLst>
          </p:cNvPr>
          <p:cNvSpPr>
            <a:spLocks noGrp="1"/>
          </p:cNvSpPr>
          <p:nvPr>
            <p:ph type="ftr" sz="quarter" idx="10"/>
          </p:nvPr>
        </p:nvSpPr>
        <p:spPr/>
        <p:txBody>
          <a:bodyPr/>
          <a:lstStyle/>
          <a:p>
            <a:pPr lvl="0"/>
            <a:r>
              <a:rPr lang="fr-FR"/>
              <a:t>#PSSATPARIS2019</a:t>
            </a:r>
          </a:p>
        </p:txBody>
      </p:sp>
    </p:spTree>
    <p:extLst>
      <p:ext uri="{BB962C8B-B14F-4D97-AF65-F5344CB8AC3E}">
        <p14:creationId xmlns:p14="http://schemas.microsoft.com/office/powerpoint/2010/main" val="2264328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AC4BC-DAF5-45E5-8F46-54BCADB62169}"/>
              </a:ext>
            </a:extLst>
          </p:cNvPr>
          <p:cNvSpPr>
            <a:spLocks noGrp="1"/>
          </p:cNvSpPr>
          <p:nvPr>
            <p:ph type="title"/>
          </p:nvPr>
        </p:nvSpPr>
        <p:spPr/>
        <p:txBody>
          <a:bodyPr/>
          <a:lstStyle/>
          <a:p>
            <a:r>
              <a:rPr lang="en-US" dirty="0"/>
              <a:t>Est-</a:t>
            </a:r>
            <a:r>
              <a:rPr lang="en-US" dirty="0" err="1"/>
              <a:t>ce</a:t>
            </a:r>
            <a:r>
              <a:rPr lang="en-US" dirty="0"/>
              <a:t> legal ?</a:t>
            </a:r>
            <a:endParaRPr lang="fr-FR" dirty="0"/>
          </a:p>
        </p:txBody>
      </p:sp>
      <p:sp>
        <p:nvSpPr>
          <p:cNvPr id="3" name="Espace réservé du texte 2">
            <a:extLst>
              <a:ext uri="{FF2B5EF4-FFF2-40B4-BE49-F238E27FC236}">
                <a16:creationId xmlns:a16="http://schemas.microsoft.com/office/drawing/2014/main" id="{30F377D1-4F9F-4464-9E66-783C3AA49A22}"/>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FF98D52B-3238-4268-9636-CB2D47783F9B}"/>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427181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Le Scraping </a:t>
            </a:r>
            <a:r>
              <a:rPr lang="en-US" dirty="0" err="1"/>
              <a:t>est-il</a:t>
            </a:r>
            <a:r>
              <a:rPr lang="en-US" dirty="0"/>
              <a:t> </a:t>
            </a:r>
            <a:r>
              <a:rPr lang="en-US" dirty="0" err="1"/>
              <a:t>légal</a:t>
            </a:r>
            <a:r>
              <a:rPr lang="en-US" dirty="0"/>
              <a:t> ?</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lstStyle/>
          <a:p>
            <a:r>
              <a:rPr lang="en-US" sz="3200" dirty="0"/>
              <a:t>Technique </a:t>
            </a:r>
            <a:r>
              <a:rPr lang="en-US" sz="3200" dirty="0" err="1"/>
              <a:t>assez</a:t>
            </a:r>
            <a:r>
              <a:rPr lang="en-US" sz="3200" dirty="0"/>
              <a:t> mal </a:t>
            </a:r>
            <a:r>
              <a:rPr lang="en-US" sz="3200" dirty="0" err="1"/>
              <a:t>vue</a:t>
            </a:r>
            <a:endParaRPr lang="en-US" sz="3200" dirty="0"/>
          </a:p>
          <a:p>
            <a:r>
              <a:rPr lang="en-US" sz="3200" dirty="0"/>
              <a:t>Pas </a:t>
            </a:r>
            <a:r>
              <a:rPr lang="en-US" sz="3200" dirty="0" err="1"/>
              <a:t>illégal</a:t>
            </a:r>
            <a:r>
              <a:rPr lang="en-US" sz="3200" dirty="0"/>
              <a:t> </a:t>
            </a:r>
            <a:r>
              <a:rPr lang="en-US" sz="3200" dirty="0" err="1"/>
              <a:t>mais</a:t>
            </a:r>
            <a:r>
              <a:rPr lang="en-US" sz="3200" dirty="0"/>
              <a:t> </a:t>
            </a:r>
            <a:r>
              <a:rPr lang="en-US" sz="3200" dirty="0" err="1"/>
              <a:t>souvent</a:t>
            </a:r>
            <a:r>
              <a:rPr lang="en-US" sz="3200" dirty="0"/>
              <a:t> pas </a:t>
            </a:r>
            <a:r>
              <a:rPr lang="en-US" sz="3200" dirty="0" err="1"/>
              <a:t>autorisé</a:t>
            </a:r>
            <a:r>
              <a:rPr lang="en-US" sz="3200" dirty="0"/>
              <a:t> par les sites</a:t>
            </a:r>
          </a:p>
          <a:p>
            <a:pPr lvl="1"/>
            <a:r>
              <a:rPr lang="en-US" sz="2800" dirty="0"/>
              <a:t>Lire les conditions </a:t>
            </a:r>
            <a:r>
              <a:rPr lang="en-US" sz="2800" dirty="0" err="1"/>
              <a:t>générales</a:t>
            </a:r>
            <a:r>
              <a:rPr lang="en-US" sz="2800" dirty="0"/>
              <a:t> </a:t>
            </a:r>
            <a:r>
              <a:rPr lang="en-US" sz="2800" dirty="0" err="1"/>
              <a:t>d’utilisation</a:t>
            </a:r>
            <a:r>
              <a:rPr lang="en-US" sz="2800" dirty="0"/>
              <a:t> (</a:t>
            </a:r>
            <a:r>
              <a:rPr lang="en-US" sz="2800" dirty="0" err="1"/>
              <a:t>souvent</a:t>
            </a:r>
            <a:r>
              <a:rPr lang="en-US" sz="2800" dirty="0"/>
              <a:t> </a:t>
            </a:r>
            <a:r>
              <a:rPr lang="en-US" sz="2800" dirty="0" err="1"/>
              <a:t>abusives</a:t>
            </a:r>
            <a:r>
              <a:rPr lang="en-US" sz="2800" dirty="0"/>
              <a:t>)</a:t>
            </a:r>
          </a:p>
          <a:p>
            <a:r>
              <a:rPr lang="en-US" sz="3200" dirty="0"/>
              <a:t>Technique </a:t>
            </a:r>
            <a:r>
              <a:rPr lang="en-US" sz="3200" dirty="0" err="1"/>
              <a:t>controversée</a:t>
            </a:r>
            <a:r>
              <a:rPr lang="en-US" sz="3200" dirty="0"/>
              <a:t> </a:t>
            </a:r>
            <a:r>
              <a:rPr lang="en-US" sz="3200" dirty="0" err="1"/>
              <a:t>mais</a:t>
            </a:r>
            <a:r>
              <a:rPr lang="en-US" sz="3200" dirty="0"/>
              <a:t> </a:t>
            </a:r>
            <a:r>
              <a:rPr lang="en-US" sz="3200" dirty="0" err="1"/>
              <a:t>finalement</a:t>
            </a:r>
            <a:r>
              <a:rPr lang="en-US" sz="3200" dirty="0"/>
              <a:t> on ne fait que </a:t>
            </a:r>
            <a:r>
              <a:rPr lang="en-US" sz="3200" dirty="0" err="1"/>
              <a:t>récupérer</a:t>
            </a:r>
            <a:r>
              <a:rPr lang="en-US" sz="3200" dirty="0"/>
              <a:t> de </a:t>
            </a:r>
            <a:r>
              <a:rPr lang="en-US" sz="3200" dirty="0" err="1"/>
              <a:t>l’information</a:t>
            </a:r>
            <a:r>
              <a:rPr lang="en-US" sz="3200" dirty="0"/>
              <a:t> </a:t>
            </a:r>
            <a:r>
              <a:rPr lang="en-US" sz="3200" dirty="0" err="1"/>
              <a:t>publique</a:t>
            </a:r>
            <a:r>
              <a:rPr lang="en-US" sz="3200" dirty="0"/>
              <a:t> sur internet…</a:t>
            </a:r>
          </a:p>
          <a:p>
            <a:r>
              <a:rPr lang="en-US" sz="3200" dirty="0" err="1"/>
              <a:t>Nombreux</a:t>
            </a:r>
            <a:r>
              <a:rPr lang="en-US" sz="3200" dirty="0"/>
              <a:t> </a:t>
            </a:r>
            <a:r>
              <a:rPr lang="en-US" sz="3200" dirty="0" err="1"/>
              <a:t>cas</a:t>
            </a:r>
            <a:r>
              <a:rPr lang="en-US" sz="3200" dirty="0"/>
              <a:t> de </a:t>
            </a:r>
            <a:r>
              <a:rPr lang="en-US" sz="3200" dirty="0" err="1"/>
              <a:t>procès</a:t>
            </a:r>
            <a:r>
              <a:rPr lang="en-US" sz="3200" dirty="0"/>
              <a:t> </a:t>
            </a:r>
            <a:r>
              <a:rPr lang="en-US" sz="3200" dirty="0" err="1"/>
              <a:t>mais</a:t>
            </a:r>
            <a:r>
              <a:rPr lang="en-US" sz="3200" dirty="0"/>
              <a:t> </a:t>
            </a:r>
            <a:r>
              <a:rPr lang="en-US" sz="3200" dirty="0" err="1"/>
              <a:t>aussi</a:t>
            </a:r>
            <a:r>
              <a:rPr lang="en-US" sz="3200" dirty="0"/>
              <a:t> de jurisprudence</a:t>
            </a:r>
          </a:p>
          <a:p>
            <a:endParaRPr lang="en-US" dirty="0"/>
          </a:p>
          <a:p>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349120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5F906-E108-441E-AA2B-94CB5E5FED40}"/>
              </a:ext>
            </a:extLst>
          </p:cNvPr>
          <p:cNvSpPr>
            <a:spLocks noGrp="1"/>
          </p:cNvSpPr>
          <p:nvPr>
            <p:ph type="title"/>
          </p:nvPr>
        </p:nvSpPr>
        <p:spPr/>
        <p:txBody>
          <a:bodyPr/>
          <a:lstStyle/>
          <a:p>
            <a:r>
              <a:rPr lang="en-US" dirty="0" err="1"/>
              <a:t>Procès</a:t>
            </a:r>
            <a:r>
              <a:rPr lang="en-US" dirty="0"/>
              <a:t> : LBC France / Entreparticuliers.com</a:t>
            </a:r>
            <a:endParaRPr lang="fr-FR" dirty="0"/>
          </a:p>
        </p:txBody>
      </p:sp>
      <p:sp>
        <p:nvSpPr>
          <p:cNvPr id="3" name="Espace réservé du contenu 2">
            <a:extLst>
              <a:ext uri="{FF2B5EF4-FFF2-40B4-BE49-F238E27FC236}">
                <a16:creationId xmlns:a16="http://schemas.microsoft.com/office/drawing/2014/main" id="{7B32C5F1-1154-4AEF-BEE1-988973CB107D}"/>
              </a:ext>
            </a:extLst>
          </p:cNvPr>
          <p:cNvSpPr>
            <a:spLocks noGrp="1"/>
          </p:cNvSpPr>
          <p:nvPr>
            <p:ph idx="1"/>
          </p:nvPr>
        </p:nvSpPr>
        <p:spPr/>
        <p:txBody>
          <a:bodyPr>
            <a:normAutofit/>
          </a:bodyPr>
          <a:lstStyle/>
          <a:p>
            <a:r>
              <a:rPr lang="fr-FR" sz="3200" dirty="0"/>
              <a:t>TGI de Paris, jugement du 1er septembre 2017 : </a:t>
            </a:r>
            <a:r>
              <a:rPr lang="fr-FR" sz="3200" b="1" dirty="0"/>
              <a:t>LBC France / Entreparticuliers.com</a:t>
            </a:r>
          </a:p>
          <a:p>
            <a:r>
              <a:rPr lang="fr-FR" sz="3200" dirty="0"/>
              <a:t>Condamnation de </a:t>
            </a:r>
            <a:r>
              <a:rPr lang="fr-FR" sz="3200" b="1" dirty="0"/>
              <a:t>Entreparticuliers.com </a:t>
            </a:r>
            <a:r>
              <a:rPr lang="fr-FR" sz="3200" dirty="0"/>
              <a:t>pour extraction et réutilisation de données sans autorisation </a:t>
            </a:r>
          </a:p>
        </p:txBody>
      </p:sp>
      <p:sp>
        <p:nvSpPr>
          <p:cNvPr id="4" name="Espace réservé du pied de page 3">
            <a:extLst>
              <a:ext uri="{FF2B5EF4-FFF2-40B4-BE49-F238E27FC236}">
                <a16:creationId xmlns:a16="http://schemas.microsoft.com/office/drawing/2014/main" id="{524488D7-6BD7-480B-9BCB-1B77987F1A73}"/>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629772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D90845-1C3A-4E3C-885D-0B3477558ECF}"/>
              </a:ext>
            </a:extLst>
          </p:cNvPr>
          <p:cNvSpPr>
            <a:spLocks noGrp="1"/>
          </p:cNvSpPr>
          <p:nvPr>
            <p:ph type="title"/>
          </p:nvPr>
        </p:nvSpPr>
        <p:spPr/>
        <p:txBody>
          <a:bodyPr/>
          <a:lstStyle/>
          <a:p>
            <a:r>
              <a:rPr lang="en-US" dirty="0"/>
              <a:t>Cas de jurisprudence : HIQ Labs / LinkedIn</a:t>
            </a:r>
            <a:endParaRPr lang="fr-FR" dirty="0"/>
          </a:p>
        </p:txBody>
      </p:sp>
      <p:sp>
        <p:nvSpPr>
          <p:cNvPr id="3" name="Espace réservé du contenu 2">
            <a:extLst>
              <a:ext uri="{FF2B5EF4-FFF2-40B4-BE49-F238E27FC236}">
                <a16:creationId xmlns:a16="http://schemas.microsoft.com/office/drawing/2014/main" id="{EFE78C22-98D7-4D2E-A574-D0F033BDDA46}"/>
              </a:ext>
            </a:extLst>
          </p:cNvPr>
          <p:cNvSpPr>
            <a:spLocks noGrp="1"/>
          </p:cNvSpPr>
          <p:nvPr>
            <p:ph idx="1"/>
          </p:nvPr>
        </p:nvSpPr>
        <p:spPr/>
        <p:txBody>
          <a:bodyPr>
            <a:normAutofit fontScale="92500" lnSpcReduction="20000"/>
          </a:bodyPr>
          <a:lstStyle/>
          <a:p>
            <a:r>
              <a:rPr lang="en-US" dirty="0"/>
              <a:t>Le 9 </a:t>
            </a:r>
            <a:r>
              <a:rPr lang="en-US" dirty="0" err="1"/>
              <a:t>Septembre</a:t>
            </a:r>
            <a:r>
              <a:rPr lang="en-US" dirty="0"/>
              <a:t> 2019 </a:t>
            </a:r>
            <a:r>
              <a:rPr lang="en-US" dirty="0" err="1"/>
              <a:t>procès</a:t>
            </a:r>
            <a:r>
              <a:rPr lang="en-US" dirty="0"/>
              <a:t> </a:t>
            </a:r>
            <a:r>
              <a:rPr lang="en-US" b="1" dirty="0"/>
              <a:t>HIQ Labs / LinkedIn</a:t>
            </a:r>
            <a:r>
              <a:rPr lang="en-US" dirty="0"/>
              <a:t> aux USA</a:t>
            </a:r>
            <a:endParaRPr lang="en-US" b="1" dirty="0"/>
          </a:p>
          <a:p>
            <a:r>
              <a:rPr lang="fr-FR" dirty="0"/>
              <a:t>En 2017 </a:t>
            </a:r>
            <a:r>
              <a:rPr lang="fr-FR" b="1" dirty="0"/>
              <a:t>LinkedIn</a:t>
            </a:r>
            <a:r>
              <a:rPr lang="fr-FR" dirty="0"/>
              <a:t> met en demeure </a:t>
            </a:r>
            <a:r>
              <a:rPr lang="fr-FR" b="1" dirty="0"/>
              <a:t>HIQ </a:t>
            </a:r>
            <a:r>
              <a:rPr lang="fr-FR" b="1" dirty="0" err="1"/>
              <a:t>Labs</a:t>
            </a:r>
            <a:r>
              <a:rPr lang="fr-FR" b="1" dirty="0"/>
              <a:t> </a:t>
            </a:r>
            <a:r>
              <a:rPr lang="fr-FR" dirty="0"/>
              <a:t>et les somme d’arrêter de les scraper</a:t>
            </a:r>
          </a:p>
          <a:p>
            <a:r>
              <a:rPr lang="fr-FR" dirty="0"/>
              <a:t>2017 : 1</a:t>
            </a:r>
            <a:r>
              <a:rPr lang="fr-FR" baseline="30000" dirty="0"/>
              <a:t>ère</a:t>
            </a:r>
            <a:r>
              <a:rPr lang="fr-FR" dirty="0"/>
              <a:t> décision de justice -&gt; </a:t>
            </a:r>
            <a:r>
              <a:rPr lang="fr-FR" b="1" dirty="0"/>
              <a:t>LinkedIn</a:t>
            </a:r>
            <a:r>
              <a:rPr lang="fr-FR" dirty="0"/>
              <a:t> est débouté. La cour estime qu’il n’y a ni violation, ni piratage car il s’agit de données publiques</a:t>
            </a:r>
          </a:p>
          <a:p>
            <a:r>
              <a:rPr lang="fr-FR" b="1" dirty="0"/>
              <a:t>HIQ </a:t>
            </a:r>
            <a:r>
              <a:rPr lang="fr-FR" b="1" dirty="0" err="1"/>
              <a:t>Labs</a:t>
            </a:r>
            <a:r>
              <a:rPr lang="fr-FR" b="1" dirty="0"/>
              <a:t> </a:t>
            </a:r>
            <a:r>
              <a:rPr lang="fr-FR" dirty="0"/>
              <a:t>poursuit </a:t>
            </a:r>
            <a:r>
              <a:rPr lang="fr-FR" b="1" dirty="0"/>
              <a:t>LinkedIn</a:t>
            </a:r>
            <a:r>
              <a:rPr lang="fr-FR" dirty="0"/>
              <a:t> en émettant une ordonnance de non interférence</a:t>
            </a:r>
          </a:p>
          <a:p>
            <a:r>
              <a:rPr lang="fr-FR" dirty="0"/>
              <a:t>2019 : la cour confirme la décision de 2017 et oblige </a:t>
            </a:r>
            <a:r>
              <a:rPr lang="fr-FR" b="1" dirty="0"/>
              <a:t>LinkedIn</a:t>
            </a:r>
            <a:r>
              <a:rPr lang="fr-FR" dirty="0"/>
              <a:t> à ne pas empêcher </a:t>
            </a:r>
            <a:r>
              <a:rPr lang="fr-FR" b="1" dirty="0"/>
              <a:t>HIQ </a:t>
            </a:r>
            <a:r>
              <a:rPr lang="fr-FR" b="1" dirty="0" err="1"/>
              <a:t>Labs</a:t>
            </a:r>
            <a:r>
              <a:rPr lang="fr-FR" dirty="0"/>
              <a:t> de les scraper</a:t>
            </a:r>
          </a:p>
          <a:p>
            <a:pPr marL="0" indent="0">
              <a:buNone/>
            </a:pPr>
            <a:endParaRPr lang="fr-FR" dirty="0"/>
          </a:p>
          <a:p>
            <a:pPr marL="0" indent="0">
              <a:buNone/>
            </a:pPr>
            <a:r>
              <a:rPr lang="fr-FR" dirty="0"/>
              <a:t>Source : </a:t>
            </a:r>
            <a:r>
              <a:rPr lang="fr-FR" dirty="0">
                <a:hlinkClick r:id="rId2"/>
              </a:rPr>
              <a:t>Developpez.com : Collecter des données publiques d'un site pour les utiliser dans ses activités n'est probablement pas illégal</a:t>
            </a:r>
            <a:endParaRPr lang="fr-FR" dirty="0"/>
          </a:p>
        </p:txBody>
      </p:sp>
      <p:sp>
        <p:nvSpPr>
          <p:cNvPr id="4" name="Espace réservé du pied de page 3">
            <a:extLst>
              <a:ext uri="{FF2B5EF4-FFF2-40B4-BE49-F238E27FC236}">
                <a16:creationId xmlns:a16="http://schemas.microsoft.com/office/drawing/2014/main" id="{D4996368-A283-4B2D-A57A-6D7161A9FF5C}"/>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1829401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err="1"/>
              <a:t>Exemples</a:t>
            </a:r>
            <a:r>
              <a:rPr lang="en-US" dirty="0"/>
              <a:t> </a:t>
            </a:r>
            <a:r>
              <a:rPr lang="en-US" dirty="0" err="1"/>
              <a:t>d’usages</a:t>
            </a:r>
            <a:endParaRPr lang="en-US" dirty="0"/>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lstStyle/>
          <a:p>
            <a:r>
              <a:rPr lang="en-US" sz="3200" dirty="0" err="1"/>
              <a:t>Utilisé</a:t>
            </a:r>
            <a:r>
              <a:rPr lang="en-US" sz="3200" dirty="0"/>
              <a:t> par les </a:t>
            </a:r>
            <a:r>
              <a:rPr lang="en-US" sz="3200" dirty="0" err="1"/>
              <a:t>grandes</a:t>
            </a:r>
            <a:r>
              <a:rPr lang="en-US" sz="3200" dirty="0"/>
              <a:t> surfaces pour </a:t>
            </a:r>
            <a:r>
              <a:rPr lang="en-US" sz="3200" dirty="0" err="1"/>
              <a:t>collecter</a:t>
            </a:r>
            <a:r>
              <a:rPr lang="en-US" sz="3200" dirty="0"/>
              <a:t> les prix des articles des </a:t>
            </a:r>
            <a:r>
              <a:rPr lang="en-US" sz="3200" dirty="0" err="1"/>
              <a:t>concurrents</a:t>
            </a:r>
            <a:endParaRPr lang="en-US" sz="3200" dirty="0"/>
          </a:p>
          <a:p>
            <a:r>
              <a:rPr lang="en-US" sz="3200" dirty="0"/>
              <a:t>Datamining dans les </a:t>
            </a:r>
            <a:r>
              <a:rPr lang="en-US" sz="3200" dirty="0" err="1"/>
              <a:t>réseaux</a:t>
            </a:r>
            <a:r>
              <a:rPr lang="en-US" sz="3200" dirty="0"/>
              <a:t> </a:t>
            </a:r>
            <a:r>
              <a:rPr lang="en-US" sz="3200" dirty="0" err="1"/>
              <a:t>sociaux</a:t>
            </a:r>
            <a:r>
              <a:rPr lang="en-US" sz="3200" dirty="0"/>
              <a:t> (Twitter, Facebook, LinkedIn, etc.)</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175548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AC4BC-DAF5-45E5-8F46-54BCADB62169}"/>
              </a:ext>
            </a:extLst>
          </p:cNvPr>
          <p:cNvSpPr>
            <a:spLocks noGrp="1"/>
          </p:cNvSpPr>
          <p:nvPr>
            <p:ph type="title"/>
          </p:nvPr>
        </p:nvSpPr>
        <p:spPr/>
        <p:txBody>
          <a:bodyPr/>
          <a:lstStyle/>
          <a:p>
            <a:r>
              <a:rPr lang="en-US" dirty="0"/>
              <a:t>Comment Scraper un site Web ?</a:t>
            </a:r>
            <a:endParaRPr lang="fr-FR" dirty="0"/>
          </a:p>
        </p:txBody>
      </p:sp>
      <p:sp>
        <p:nvSpPr>
          <p:cNvPr id="3" name="Espace réservé du texte 2">
            <a:extLst>
              <a:ext uri="{FF2B5EF4-FFF2-40B4-BE49-F238E27FC236}">
                <a16:creationId xmlns:a16="http://schemas.microsoft.com/office/drawing/2014/main" id="{30F377D1-4F9F-4464-9E66-783C3AA49A22}"/>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FF98D52B-3238-4268-9636-CB2D47783F9B}"/>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330160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Comment scraper ?</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pic>
        <p:nvPicPr>
          <p:cNvPr id="5" name="Image 4">
            <a:extLst>
              <a:ext uri="{FF2B5EF4-FFF2-40B4-BE49-F238E27FC236}">
                <a16:creationId xmlns:a16="http://schemas.microsoft.com/office/drawing/2014/main" id="{97FA50AB-46AF-4316-8EED-E6F3F7CC248A}"/>
              </a:ext>
            </a:extLst>
          </p:cNvPr>
          <p:cNvPicPr>
            <a:picLocks noChangeAspect="1"/>
          </p:cNvPicPr>
          <p:nvPr/>
        </p:nvPicPr>
        <p:blipFill>
          <a:blip r:embed="rId2"/>
          <a:stretch>
            <a:fillRect/>
          </a:stretch>
        </p:blipFill>
        <p:spPr>
          <a:xfrm>
            <a:off x="4482237" y="2808663"/>
            <a:ext cx="2392737" cy="771719"/>
          </a:xfrm>
          <a:prstGeom prst="rect">
            <a:avLst/>
          </a:prstGeom>
        </p:spPr>
      </p:pic>
      <p:pic>
        <p:nvPicPr>
          <p:cNvPr id="6" name="Image 5">
            <a:extLst>
              <a:ext uri="{FF2B5EF4-FFF2-40B4-BE49-F238E27FC236}">
                <a16:creationId xmlns:a16="http://schemas.microsoft.com/office/drawing/2014/main" id="{2C93B422-24BF-4642-8658-DF0AA5EBFE72}"/>
              </a:ext>
            </a:extLst>
          </p:cNvPr>
          <p:cNvPicPr>
            <a:picLocks noChangeAspect="1"/>
          </p:cNvPicPr>
          <p:nvPr/>
        </p:nvPicPr>
        <p:blipFill>
          <a:blip r:embed="rId3"/>
          <a:stretch>
            <a:fillRect/>
          </a:stretch>
        </p:blipFill>
        <p:spPr>
          <a:xfrm>
            <a:off x="677847" y="2059725"/>
            <a:ext cx="2143125" cy="2143125"/>
          </a:xfrm>
          <a:prstGeom prst="rect">
            <a:avLst/>
          </a:prstGeom>
        </p:spPr>
      </p:pic>
      <p:pic>
        <p:nvPicPr>
          <p:cNvPr id="9" name="Image 8">
            <a:extLst>
              <a:ext uri="{FF2B5EF4-FFF2-40B4-BE49-F238E27FC236}">
                <a16:creationId xmlns:a16="http://schemas.microsoft.com/office/drawing/2014/main" id="{AACD4CC8-D9B5-431E-9E92-3DDB3FB65C98}"/>
              </a:ext>
            </a:extLst>
          </p:cNvPr>
          <p:cNvPicPr>
            <a:picLocks noChangeAspect="1"/>
          </p:cNvPicPr>
          <p:nvPr/>
        </p:nvPicPr>
        <p:blipFill>
          <a:blip r:embed="rId4"/>
          <a:stretch>
            <a:fillRect/>
          </a:stretch>
        </p:blipFill>
        <p:spPr>
          <a:xfrm>
            <a:off x="8536239" y="1501349"/>
            <a:ext cx="2620660" cy="3097144"/>
          </a:xfrm>
          <a:prstGeom prst="rect">
            <a:avLst/>
          </a:prstGeom>
        </p:spPr>
      </p:pic>
      <p:sp>
        <p:nvSpPr>
          <p:cNvPr id="10" name="ZoneTexte 9">
            <a:extLst>
              <a:ext uri="{FF2B5EF4-FFF2-40B4-BE49-F238E27FC236}">
                <a16:creationId xmlns:a16="http://schemas.microsoft.com/office/drawing/2014/main" id="{4C5CCC5E-A201-44F2-BB30-47B2E9FE7349}"/>
              </a:ext>
            </a:extLst>
          </p:cNvPr>
          <p:cNvSpPr txBox="1"/>
          <p:nvPr/>
        </p:nvSpPr>
        <p:spPr>
          <a:xfrm>
            <a:off x="3253247" y="2265091"/>
            <a:ext cx="805029" cy="1569660"/>
          </a:xfrm>
          <a:prstGeom prst="rect">
            <a:avLst/>
          </a:prstGeom>
          <a:noFill/>
        </p:spPr>
        <p:txBody>
          <a:bodyPr wrap="none" rtlCol="0">
            <a:spAutoFit/>
          </a:bodyPr>
          <a:lstStyle/>
          <a:p>
            <a:r>
              <a:rPr lang="en-US" sz="9600" b="1" dirty="0"/>
              <a:t>+</a:t>
            </a:r>
            <a:endParaRPr lang="fr-FR" b="1" dirty="0"/>
          </a:p>
        </p:txBody>
      </p:sp>
      <p:sp>
        <p:nvSpPr>
          <p:cNvPr id="11" name="ZoneTexte 10">
            <a:extLst>
              <a:ext uri="{FF2B5EF4-FFF2-40B4-BE49-F238E27FC236}">
                <a16:creationId xmlns:a16="http://schemas.microsoft.com/office/drawing/2014/main" id="{01522B8A-D2CC-400D-A80D-D6DB338D123B}"/>
              </a:ext>
            </a:extLst>
          </p:cNvPr>
          <p:cNvSpPr txBox="1"/>
          <p:nvPr/>
        </p:nvSpPr>
        <p:spPr>
          <a:xfrm>
            <a:off x="7328697" y="2265091"/>
            <a:ext cx="805029" cy="1569660"/>
          </a:xfrm>
          <a:prstGeom prst="rect">
            <a:avLst/>
          </a:prstGeom>
          <a:noFill/>
        </p:spPr>
        <p:txBody>
          <a:bodyPr wrap="none" rtlCol="0">
            <a:spAutoFit/>
          </a:bodyPr>
          <a:lstStyle/>
          <a:p>
            <a:r>
              <a:rPr lang="en-US" sz="9600" b="1" dirty="0"/>
              <a:t>=</a:t>
            </a:r>
            <a:endParaRPr lang="fr-FR" b="1" dirty="0"/>
          </a:p>
        </p:txBody>
      </p:sp>
    </p:spTree>
    <p:extLst>
      <p:ext uri="{BB962C8B-B14F-4D97-AF65-F5344CB8AC3E}">
        <p14:creationId xmlns:p14="http://schemas.microsoft.com/office/powerpoint/2010/main" val="3135745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Scraping 101</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lstStyle/>
          <a:p>
            <a:pPr marL="0" indent="0">
              <a:buNone/>
            </a:pPr>
            <a:r>
              <a:rPr lang="en-US" sz="3200" dirty="0" err="1"/>
              <a:t>Qu’est-ce</a:t>
            </a:r>
            <a:r>
              <a:rPr lang="en-US" sz="3200" dirty="0"/>
              <a:t> </a:t>
            </a:r>
            <a:r>
              <a:rPr lang="en-US" sz="3200" dirty="0" err="1"/>
              <a:t>qu’une</a:t>
            </a:r>
            <a:r>
              <a:rPr lang="en-US" sz="3200" dirty="0"/>
              <a:t> </a:t>
            </a:r>
            <a:r>
              <a:rPr lang="en-US" sz="3200" dirty="0" err="1"/>
              <a:t>RegEx</a:t>
            </a:r>
            <a:r>
              <a:rPr lang="en-US" sz="3200" dirty="0"/>
              <a:t> ?</a:t>
            </a:r>
          </a:p>
          <a:p>
            <a:pPr marL="0" indent="0">
              <a:buNone/>
            </a:pPr>
            <a:endParaRPr lang="en-US" sz="3200" dirty="0"/>
          </a:p>
          <a:p>
            <a:r>
              <a:rPr lang="en-US" sz="3200" dirty="0" err="1"/>
              <a:t>REGular</a:t>
            </a:r>
            <a:r>
              <a:rPr lang="en-US" sz="3200" dirty="0"/>
              <a:t> </a:t>
            </a:r>
            <a:r>
              <a:rPr lang="en-US" sz="3200" dirty="0" err="1"/>
              <a:t>EXPression</a:t>
            </a:r>
            <a:r>
              <a:rPr lang="en-US" sz="3200" dirty="0"/>
              <a:t> = Expression </a:t>
            </a:r>
            <a:r>
              <a:rPr lang="en-US" sz="3200" dirty="0" err="1"/>
              <a:t>Régulière</a:t>
            </a:r>
            <a:r>
              <a:rPr lang="en-US" sz="3200" dirty="0"/>
              <a:t> </a:t>
            </a:r>
            <a:r>
              <a:rPr lang="en-US" sz="3200" dirty="0" err="1"/>
              <a:t>en</a:t>
            </a:r>
            <a:r>
              <a:rPr lang="en-US" sz="3200" dirty="0"/>
              <a:t> </a:t>
            </a:r>
            <a:r>
              <a:rPr lang="en-US" sz="3200" dirty="0" err="1"/>
              <a:t>Français</a:t>
            </a:r>
            <a:endParaRPr lang="en-US" sz="3200" dirty="0"/>
          </a:p>
          <a:p>
            <a:r>
              <a:rPr lang="en-US" sz="3200" dirty="0" err="1"/>
              <a:t>Langage</a:t>
            </a:r>
            <a:r>
              <a:rPr lang="en-US" sz="3200" dirty="0"/>
              <a:t> de </a:t>
            </a:r>
            <a:r>
              <a:rPr lang="en-US" sz="3200" dirty="0" err="1"/>
              <a:t>requêtage</a:t>
            </a:r>
            <a:r>
              <a:rPr lang="en-US" sz="3200" dirty="0"/>
              <a:t>, de manipulation et </a:t>
            </a:r>
            <a:r>
              <a:rPr lang="en-US" sz="3200" dirty="0" err="1"/>
              <a:t>d’extraction</a:t>
            </a:r>
            <a:r>
              <a:rPr lang="en-US" sz="3200" dirty="0"/>
              <a:t> de </a:t>
            </a:r>
            <a:r>
              <a:rPr lang="en-US" sz="3200" dirty="0" err="1"/>
              <a:t>texte</a:t>
            </a:r>
            <a:r>
              <a:rPr lang="en-US" sz="3200" dirty="0"/>
              <a:t> </a:t>
            </a:r>
            <a:r>
              <a:rPr lang="en-US" sz="3200" dirty="0" err="1"/>
              <a:t>basé</a:t>
            </a:r>
            <a:r>
              <a:rPr lang="en-US" sz="3200" dirty="0"/>
              <a:t> sur des patterns (pattern matching)</a:t>
            </a:r>
          </a:p>
          <a:p>
            <a:r>
              <a:rPr lang="en-US" sz="3200" dirty="0" err="1"/>
              <a:t>Langage</a:t>
            </a:r>
            <a:r>
              <a:rPr lang="en-US" sz="3200" dirty="0"/>
              <a:t> bien </a:t>
            </a:r>
            <a:r>
              <a:rPr lang="en-US" sz="3200" dirty="0" err="1"/>
              <a:t>connu</a:t>
            </a:r>
            <a:r>
              <a:rPr lang="en-US" sz="3200" dirty="0"/>
              <a:t> des admins Unix</a:t>
            </a:r>
          </a:p>
          <a:p>
            <a:r>
              <a:rPr lang="en-US" sz="3200" dirty="0" err="1"/>
              <a:t>Extrêmement</a:t>
            </a:r>
            <a:r>
              <a:rPr lang="en-US" sz="3200" dirty="0"/>
              <a:t> puissant !</a:t>
            </a:r>
          </a:p>
          <a:p>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2385022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D02022C-C4C7-4A64-91B8-5FE6EFD3C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62"/>
            <a:ext cx="12191996" cy="6871317"/>
          </a:xfrm>
          <a:prstGeom prst="rect">
            <a:avLst/>
          </a:prstGeom>
        </p:spPr>
      </p:pic>
      <p:cxnSp>
        <p:nvCxnSpPr>
          <p:cNvPr id="4" name="Straight Connector 9">
            <a:extLst>
              <a:ext uri="{FF2B5EF4-FFF2-40B4-BE49-F238E27FC236}">
                <a16:creationId xmlns:a16="http://schemas.microsoft.com/office/drawing/2014/main" id="{36261001-9963-4210-A8AA-5B1689F511EE}"/>
              </a:ext>
            </a:extLst>
          </p:cNvPr>
          <p:cNvCxnSpPr/>
          <p:nvPr/>
        </p:nvCxnSpPr>
        <p:spPr>
          <a:xfrm>
            <a:off x="4785649" y="0"/>
            <a:ext cx="3375581" cy="6858000"/>
          </a:xfrm>
          <a:prstGeom prst="straightConnector1">
            <a:avLst/>
          </a:prstGeom>
          <a:noFill/>
          <a:ln w="6345" cap="flat">
            <a:solidFill>
              <a:srgbClr val="4472C4"/>
            </a:solidFill>
            <a:prstDash val="solid"/>
            <a:miter/>
          </a:ln>
        </p:spPr>
      </p:cxnSp>
      <p:grpSp>
        <p:nvGrpSpPr>
          <p:cNvPr id="12" name="Group 11">
            <a:extLst>
              <a:ext uri="{FF2B5EF4-FFF2-40B4-BE49-F238E27FC236}">
                <a16:creationId xmlns:a16="http://schemas.microsoft.com/office/drawing/2014/main" id="{74B97927-8191-4618-A1A1-084856254492}"/>
              </a:ext>
            </a:extLst>
          </p:cNvPr>
          <p:cNvGrpSpPr/>
          <p:nvPr/>
        </p:nvGrpSpPr>
        <p:grpSpPr>
          <a:xfrm>
            <a:off x="0" y="0"/>
            <a:ext cx="8161238" cy="6858000"/>
            <a:chOff x="0" y="0"/>
            <a:chExt cx="8161238" cy="6858000"/>
          </a:xfrm>
        </p:grpSpPr>
        <p:sp>
          <p:nvSpPr>
            <p:cNvPr id="5" name="Rectangle 11">
              <a:extLst>
                <a:ext uri="{FF2B5EF4-FFF2-40B4-BE49-F238E27FC236}">
                  <a16:creationId xmlns:a16="http://schemas.microsoft.com/office/drawing/2014/main" id="{E7C57C76-FEE2-4D0D-9ACC-F07BE4357B8F}"/>
                </a:ext>
              </a:extLst>
            </p:cNvPr>
            <p:cNvSpPr/>
            <p:nvPr/>
          </p:nvSpPr>
          <p:spPr>
            <a:xfrm>
              <a:off x="0" y="0"/>
              <a:ext cx="4785649" cy="6855439"/>
            </a:xfrm>
            <a:prstGeom prst="rect">
              <a:avLst/>
            </a:pr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6" name="Isosceles Triangle 12">
              <a:extLst>
                <a:ext uri="{FF2B5EF4-FFF2-40B4-BE49-F238E27FC236}">
                  <a16:creationId xmlns:a16="http://schemas.microsoft.com/office/drawing/2014/main" id="{74D37B5B-21D1-4727-A136-420A467C8C54}"/>
                </a:ext>
              </a:extLst>
            </p:cNvPr>
            <p:cNvSpPr/>
            <p:nvPr/>
          </p:nvSpPr>
          <p:spPr>
            <a:xfrm>
              <a:off x="4785649" y="0"/>
              <a:ext cx="3375589" cy="6858000"/>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sp>
        <p:nvSpPr>
          <p:cNvPr id="9" name="TextBox 19">
            <a:extLst>
              <a:ext uri="{FF2B5EF4-FFF2-40B4-BE49-F238E27FC236}">
                <a16:creationId xmlns:a16="http://schemas.microsoft.com/office/drawing/2014/main" id="{3212C9BB-199F-4370-9EE3-08ACB2FC949D}"/>
              </a:ext>
            </a:extLst>
          </p:cNvPr>
          <p:cNvSpPr txBox="1"/>
          <p:nvPr/>
        </p:nvSpPr>
        <p:spPr>
          <a:xfrm>
            <a:off x="823266" y="3235102"/>
            <a:ext cx="10384232" cy="1446550"/>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800" b="1" i="0" u="none" strike="noStrike" kern="1200" cap="none" spc="0" baseline="0" dirty="0">
                <a:solidFill>
                  <a:srgbClr val="FFFFFF"/>
                </a:solidFill>
                <a:uFillTx/>
                <a:latin typeface="Calibri"/>
              </a:rPr>
              <a:t>Démo</a:t>
            </a:r>
            <a:endParaRPr lang="fr-FR" sz="5400" b="1" i="0" u="none" strike="noStrike" kern="1200" cap="none" spc="0" baseline="0" dirty="0">
              <a:solidFill>
                <a:srgbClr val="FFFFFF"/>
              </a:solidFill>
              <a:uFillTx/>
              <a:latin typeface="Calibri"/>
            </a:endParaRPr>
          </a:p>
        </p:txBody>
      </p:sp>
      <p:pic>
        <p:nvPicPr>
          <p:cNvPr id="11" name="Picture 10">
            <a:extLst>
              <a:ext uri="{FF2B5EF4-FFF2-40B4-BE49-F238E27FC236}">
                <a16:creationId xmlns:a16="http://schemas.microsoft.com/office/drawing/2014/main" id="{25D279AC-A1EE-4240-97BE-1FE9C4CEDD94}"/>
              </a:ext>
            </a:extLst>
          </p:cNvPr>
          <p:cNvPicPr>
            <a:picLocks noChangeAspect="1"/>
          </p:cNvPicPr>
          <p:nvPr/>
        </p:nvPicPr>
        <p:blipFill>
          <a:blip r:embed="rId3"/>
          <a:stretch>
            <a:fillRect/>
          </a:stretch>
        </p:blipFill>
        <p:spPr>
          <a:xfrm>
            <a:off x="10567722" y="184565"/>
            <a:ext cx="1415612" cy="1338572"/>
          </a:xfrm>
          <a:prstGeom prst="rect">
            <a:avLst/>
          </a:prstGeom>
        </p:spPr>
      </p:pic>
      <p:sp>
        <p:nvSpPr>
          <p:cNvPr id="2" name="Footer Placeholder 1">
            <a:extLst>
              <a:ext uri="{FF2B5EF4-FFF2-40B4-BE49-F238E27FC236}">
                <a16:creationId xmlns:a16="http://schemas.microsoft.com/office/drawing/2014/main" id="{A8075802-B2D0-4EA3-8AF0-D22561A99D8C}"/>
              </a:ext>
            </a:extLst>
          </p:cNvPr>
          <p:cNvSpPr>
            <a:spLocks noGrp="1"/>
          </p:cNvSpPr>
          <p:nvPr>
            <p:ph type="ftr" sz="quarter" idx="10"/>
          </p:nvPr>
        </p:nvSpPr>
        <p:spPr>
          <a:xfrm>
            <a:off x="4038603" y="6356351"/>
            <a:ext cx="4114800" cy="365129"/>
          </a:xfrm>
        </p:spPr>
        <p:txBody>
          <a:bodyPr/>
          <a:lstStyle/>
          <a:p>
            <a:pPr lvl="0"/>
            <a:r>
              <a:rPr lang="fr-FR"/>
              <a:t>#PSSATPARIS2019</a:t>
            </a:r>
          </a:p>
        </p:txBody>
      </p:sp>
    </p:spTree>
    <p:extLst>
      <p:ext uri="{BB962C8B-B14F-4D97-AF65-F5344CB8AC3E}">
        <p14:creationId xmlns:p14="http://schemas.microsoft.com/office/powerpoint/2010/main" val="3647720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Scraping 101</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lstStyle/>
          <a:p>
            <a:pPr marL="0" indent="0">
              <a:buNone/>
            </a:pPr>
            <a:r>
              <a:rPr lang="en-US" sz="3200" dirty="0" err="1"/>
              <a:t>Quelques</a:t>
            </a:r>
            <a:r>
              <a:rPr lang="en-US" sz="3200" dirty="0"/>
              <a:t> </a:t>
            </a:r>
            <a:r>
              <a:rPr lang="en-US" sz="3200" dirty="0" err="1"/>
              <a:t>cas</a:t>
            </a:r>
            <a:r>
              <a:rPr lang="en-US" sz="3200" dirty="0"/>
              <a:t> </a:t>
            </a:r>
            <a:r>
              <a:rPr lang="en-US" sz="3200" dirty="0" err="1"/>
              <a:t>d’usage</a:t>
            </a:r>
            <a:r>
              <a:rPr lang="en-US" sz="3200" dirty="0"/>
              <a:t> des </a:t>
            </a:r>
            <a:r>
              <a:rPr lang="en-US" sz="3200" dirty="0" err="1"/>
              <a:t>RegEx</a:t>
            </a:r>
            <a:endParaRPr lang="en-US" sz="3200" dirty="0"/>
          </a:p>
          <a:p>
            <a:pPr marL="0" indent="0">
              <a:buNone/>
            </a:pPr>
            <a:endParaRPr lang="en-US" sz="3200" dirty="0"/>
          </a:p>
          <a:p>
            <a:r>
              <a:rPr lang="en-US" sz="3200" dirty="0"/>
              <a:t>Validation de la </a:t>
            </a:r>
            <a:r>
              <a:rPr lang="en-US" sz="3200" dirty="0" err="1"/>
              <a:t>saisie</a:t>
            </a:r>
            <a:r>
              <a:rPr lang="en-US" sz="3200" dirty="0"/>
              <a:t> des champs de </a:t>
            </a:r>
            <a:r>
              <a:rPr lang="en-US" sz="3200" dirty="0" err="1"/>
              <a:t>formulaire</a:t>
            </a:r>
            <a:endParaRPr lang="en-US" sz="3200" dirty="0"/>
          </a:p>
          <a:p>
            <a:pPr lvl="1"/>
            <a:r>
              <a:rPr lang="en-US" sz="2800" dirty="0" err="1"/>
              <a:t>Exemple</a:t>
            </a:r>
            <a:r>
              <a:rPr lang="en-US" sz="2800" dirty="0"/>
              <a:t> : longueur </a:t>
            </a:r>
            <a:r>
              <a:rPr lang="en-US" sz="2800" dirty="0" err="1"/>
              <a:t>d’une</a:t>
            </a:r>
            <a:r>
              <a:rPr lang="en-US" sz="2800" dirty="0"/>
              <a:t> </a:t>
            </a:r>
            <a:r>
              <a:rPr lang="en-US" sz="2800" dirty="0" err="1"/>
              <a:t>chaîne</a:t>
            </a:r>
            <a:r>
              <a:rPr lang="en-US" sz="2800" dirty="0"/>
              <a:t>, </a:t>
            </a:r>
            <a:r>
              <a:rPr lang="en-US" sz="2800" dirty="0" err="1"/>
              <a:t>adresse</a:t>
            </a:r>
            <a:r>
              <a:rPr lang="en-US" sz="2800" dirty="0"/>
              <a:t> mail, etc.</a:t>
            </a:r>
          </a:p>
          <a:p>
            <a:r>
              <a:rPr lang="en-US" sz="3200" dirty="0"/>
              <a:t>Recherche de </a:t>
            </a:r>
            <a:r>
              <a:rPr lang="en-US" sz="3200" dirty="0" err="1"/>
              <a:t>données</a:t>
            </a:r>
            <a:r>
              <a:rPr lang="en-US" sz="3200" dirty="0"/>
              <a:t> dans des </a:t>
            </a:r>
            <a:r>
              <a:rPr lang="en-US" sz="3200" dirty="0" err="1"/>
              <a:t>fichiers</a:t>
            </a:r>
            <a:r>
              <a:rPr lang="en-US" sz="3200" dirty="0"/>
              <a:t> de logs </a:t>
            </a:r>
          </a:p>
          <a:p>
            <a:pPr lvl="1"/>
            <a:r>
              <a:rPr lang="en-US" sz="2800" dirty="0" err="1"/>
              <a:t>Exemple</a:t>
            </a:r>
            <a:r>
              <a:rPr lang="en-US" sz="2800" dirty="0"/>
              <a:t> : extraction des </a:t>
            </a:r>
            <a:r>
              <a:rPr lang="en-US" sz="2800" dirty="0" err="1"/>
              <a:t>lignes</a:t>
            </a:r>
            <a:r>
              <a:rPr lang="en-US" sz="2800" dirty="0"/>
              <a:t> </a:t>
            </a:r>
            <a:r>
              <a:rPr lang="en-US" sz="2800" dirty="0" err="1"/>
              <a:t>texte</a:t>
            </a:r>
            <a:r>
              <a:rPr lang="en-US" sz="2800" dirty="0"/>
              <a:t> </a:t>
            </a:r>
            <a:r>
              <a:rPr lang="en-US" sz="2800" dirty="0" err="1"/>
              <a:t>contenant</a:t>
            </a:r>
            <a:r>
              <a:rPr lang="en-US" sz="2800" dirty="0"/>
              <a:t> le nom d’un </a:t>
            </a:r>
            <a:r>
              <a:rPr lang="en-US" sz="2800" dirty="0" err="1"/>
              <a:t>utilisateur</a:t>
            </a:r>
            <a:r>
              <a:rPr lang="en-US" sz="2800" dirty="0"/>
              <a:t> </a:t>
            </a:r>
            <a:r>
              <a:rPr lang="en-US" sz="2800" dirty="0" err="1"/>
              <a:t>ou</a:t>
            </a:r>
            <a:r>
              <a:rPr lang="en-US" sz="2800" dirty="0"/>
              <a:t> </a:t>
            </a:r>
            <a:r>
              <a:rPr lang="en-US" sz="2800" dirty="0" err="1"/>
              <a:t>dont</a:t>
            </a:r>
            <a:r>
              <a:rPr lang="en-US" sz="2800" dirty="0"/>
              <a:t> le nom correspond à un à pattern, recherche de </a:t>
            </a:r>
            <a:r>
              <a:rPr lang="en-US" sz="2800" dirty="0" err="1"/>
              <a:t>plages</a:t>
            </a:r>
            <a:r>
              <a:rPr lang="en-US" sz="2800" dirty="0"/>
              <a:t> </a:t>
            </a:r>
            <a:r>
              <a:rPr lang="en-US" sz="2800" dirty="0" err="1"/>
              <a:t>d’adresses</a:t>
            </a:r>
            <a:r>
              <a:rPr lang="en-US" sz="2800" dirty="0"/>
              <a:t> IP, SPLUNK</a:t>
            </a:r>
          </a:p>
          <a:p>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3628750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94C4B30-DD08-4388-9FB4-D9A9A5E234C2}"/>
              </a:ext>
            </a:extLst>
          </p:cNvPr>
          <p:cNvSpPr>
            <a:spLocks noGrp="1"/>
          </p:cNvSpPr>
          <p:nvPr>
            <p:ph type="ftr" sz="quarter" idx="10"/>
          </p:nvPr>
        </p:nvSpPr>
        <p:spPr/>
        <p:txBody>
          <a:bodyPr/>
          <a:lstStyle/>
          <a:p>
            <a:pPr lvl="0"/>
            <a:r>
              <a:rPr lang="fr-FR"/>
              <a:t>#PSSATPARIS2019</a:t>
            </a:r>
          </a:p>
        </p:txBody>
      </p:sp>
    </p:spTree>
    <p:extLst>
      <p:ext uri="{BB962C8B-B14F-4D97-AF65-F5344CB8AC3E}">
        <p14:creationId xmlns:p14="http://schemas.microsoft.com/office/powerpoint/2010/main" val="1638256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Scraping 101</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normAutofit lnSpcReduction="10000"/>
          </a:bodyPr>
          <a:lstStyle/>
          <a:p>
            <a:pPr marL="0" indent="0">
              <a:buNone/>
            </a:pPr>
            <a:r>
              <a:rPr lang="en-US" sz="3200" dirty="0" err="1"/>
              <a:t>Inconvénients</a:t>
            </a:r>
            <a:r>
              <a:rPr lang="en-US" sz="3200" dirty="0"/>
              <a:t> des </a:t>
            </a:r>
            <a:r>
              <a:rPr lang="en-US" sz="3200" dirty="0" err="1"/>
              <a:t>RegEx</a:t>
            </a:r>
            <a:endParaRPr lang="en-US" sz="3200" dirty="0"/>
          </a:p>
          <a:p>
            <a:pPr marL="0" indent="0">
              <a:buNone/>
            </a:pPr>
            <a:endParaRPr lang="en-US" sz="3200" dirty="0"/>
          </a:p>
          <a:p>
            <a:r>
              <a:rPr lang="en-US" sz="3200" dirty="0" err="1"/>
              <a:t>Apprentissage</a:t>
            </a:r>
            <a:r>
              <a:rPr lang="en-US" sz="3200" dirty="0"/>
              <a:t> </a:t>
            </a:r>
            <a:r>
              <a:rPr lang="en-US" sz="3200" dirty="0" err="1"/>
              <a:t>complexe</a:t>
            </a:r>
            <a:endParaRPr lang="en-US" sz="3200" dirty="0"/>
          </a:p>
          <a:p>
            <a:r>
              <a:rPr lang="en-US" sz="3200" dirty="0" err="1"/>
              <a:t>Plusieurs</a:t>
            </a:r>
            <a:r>
              <a:rPr lang="en-US" sz="3200" dirty="0"/>
              <a:t> </a:t>
            </a:r>
            <a:r>
              <a:rPr lang="en-US" sz="3200" dirty="0" err="1"/>
              <a:t>variantes</a:t>
            </a:r>
            <a:r>
              <a:rPr lang="en-US" sz="3200" dirty="0"/>
              <a:t> </a:t>
            </a:r>
            <a:r>
              <a:rPr lang="en-US" sz="3200" dirty="0" err="1"/>
              <a:t>selon</a:t>
            </a:r>
            <a:r>
              <a:rPr lang="en-US" sz="3200" dirty="0"/>
              <a:t> la </a:t>
            </a:r>
            <a:r>
              <a:rPr lang="en-US" sz="3200" dirty="0" err="1"/>
              <a:t>norme</a:t>
            </a:r>
            <a:endParaRPr lang="en-US" sz="3200" dirty="0"/>
          </a:p>
          <a:p>
            <a:r>
              <a:rPr lang="en-US" sz="3200" dirty="0"/>
              <a:t>Maintenance pas </a:t>
            </a:r>
            <a:r>
              <a:rPr lang="en-US" sz="3200" dirty="0" err="1"/>
              <a:t>évidente</a:t>
            </a:r>
            <a:endParaRPr lang="en-US" sz="3200" dirty="0"/>
          </a:p>
          <a:p>
            <a:r>
              <a:rPr lang="en-US" sz="3200" dirty="0"/>
              <a:t>Si le </a:t>
            </a:r>
            <a:r>
              <a:rPr lang="en-US" sz="3200" dirty="0" err="1"/>
              <a:t>contenu</a:t>
            </a:r>
            <a:r>
              <a:rPr lang="en-US" sz="3200" dirty="0"/>
              <a:t> change, </a:t>
            </a:r>
            <a:r>
              <a:rPr lang="en-US" sz="3200" dirty="0" err="1"/>
              <a:t>il</a:t>
            </a:r>
            <a:r>
              <a:rPr lang="en-US" sz="3200" dirty="0"/>
              <a:t> </a:t>
            </a:r>
            <a:r>
              <a:rPr lang="en-US" sz="3200" dirty="0" err="1"/>
              <a:t>est</a:t>
            </a:r>
            <a:r>
              <a:rPr lang="en-US" sz="3200" dirty="0"/>
              <a:t> probable que la </a:t>
            </a:r>
            <a:r>
              <a:rPr lang="en-US" sz="3200" dirty="0" err="1"/>
              <a:t>RegEx</a:t>
            </a:r>
            <a:r>
              <a:rPr lang="en-US" sz="3200" dirty="0"/>
              <a:t> ne </a:t>
            </a:r>
            <a:r>
              <a:rPr lang="en-US" sz="3200" dirty="0" err="1"/>
              <a:t>fonctionne</a:t>
            </a:r>
            <a:r>
              <a:rPr lang="en-US" sz="3200" dirty="0"/>
              <a:t> plus</a:t>
            </a:r>
          </a:p>
          <a:p>
            <a:r>
              <a:rPr lang="en-US" sz="3200" dirty="0"/>
              <a:t>Pas le plus </a:t>
            </a:r>
            <a:r>
              <a:rPr lang="en-US" sz="3200" dirty="0" err="1"/>
              <a:t>adapté</a:t>
            </a:r>
            <a:r>
              <a:rPr lang="en-US" sz="3200" dirty="0"/>
              <a:t> à la manipulation de </a:t>
            </a:r>
            <a:r>
              <a:rPr lang="en-US" sz="3200" dirty="0" err="1"/>
              <a:t>fichiers</a:t>
            </a:r>
            <a:r>
              <a:rPr lang="en-US" sz="3200" dirty="0"/>
              <a:t> HTML </a:t>
            </a:r>
          </a:p>
          <a:p>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107833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AC4BC-DAF5-45E5-8F46-54BCADB62169}"/>
              </a:ext>
            </a:extLst>
          </p:cNvPr>
          <p:cNvSpPr>
            <a:spLocks noGrp="1"/>
          </p:cNvSpPr>
          <p:nvPr>
            <p:ph type="title"/>
          </p:nvPr>
        </p:nvSpPr>
        <p:spPr/>
        <p:txBody>
          <a:bodyPr/>
          <a:lstStyle/>
          <a:p>
            <a:r>
              <a:rPr lang="en-US" dirty="0"/>
              <a:t>Scraper sans </a:t>
            </a:r>
            <a:r>
              <a:rPr lang="en-US" dirty="0" err="1"/>
              <a:t>RegEx</a:t>
            </a:r>
            <a:endParaRPr lang="fr-FR" dirty="0"/>
          </a:p>
        </p:txBody>
      </p:sp>
      <p:sp>
        <p:nvSpPr>
          <p:cNvPr id="3" name="Espace réservé du texte 2">
            <a:extLst>
              <a:ext uri="{FF2B5EF4-FFF2-40B4-BE49-F238E27FC236}">
                <a16:creationId xmlns:a16="http://schemas.microsoft.com/office/drawing/2014/main" id="{30F377D1-4F9F-4464-9E66-783C3AA49A22}"/>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FF98D52B-3238-4268-9636-CB2D47783F9B}"/>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3027826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Comment scraper ?</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pic>
        <p:nvPicPr>
          <p:cNvPr id="6" name="Image 5">
            <a:extLst>
              <a:ext uri="{FF2B5EF4-FFF2-40B4-BE49-F238E27FC236}">
                <a16:creationId xmlns:a16="http://schemas.microsoft.com/office/drawing/2014/main" id="{2C93B422-24BF-4642-8658-DF0AA5EBFE72}"/>
              </a:ext>
            </a:extLst>
          </p:cNvPr>
          <p:cNvPicPr>
            <a:picLocks noChangeAspect="1"/>
          </p:cNvPicPr>
          <p:nvPr/>
        </p:nvPicPr>
        <p:blipFill>
          <a:blip r:embed="rId2"/>
          <a:stretch>
            <a:fillRect/>
          </a:stretch>
        </p:blipFill>
        <p:spPr>
          <a:xfrm>
            <a:off x="677847" y="2059725"/>
            <a:ext cx="2143125" cy="2143125"/>
          </a:xfrm>
          <a:prstGeom prst="rect">
            <a:avLst/>
          </a:prstGeom>
        </p:spPr>
      </p:pic>
      <p:pic>
        <p:nvPicPr>
          <p:cNvPr id="9" name="Image 8">
            <a:extLst>
              <a:ext uri="{FF2B5EF4-FFF2-40B4-BE49-F238E27FC236}">
                <a16:creationId xmlns:a16="http://schemas.microsoft.com/office/drawing/2014/main" id="{AACD4CC8-D9B5-431E-9E92-3DDB3FB65C98}"/>
              </a:ext>
            </a:extLst>
          </p:cNvPr>
          <p:cNvPicPr>
            <a:picLocks noChangeAspect="1"/>
          </p:cNvPicPr>
          <p:nvPr/>
        </p:nvPicPr>
        <p:blipFill>
          <a:blip r:embed="rId3"/>
          <a:stretch>
            <a:fillRect/>
          </a:stretch>
        </p:blipFill>
        <p:spPr>
          <a:xfrm>
            <a:off x="8536239" y="1501349"/>
            <a:ext cx="2620660" cy="3097144"/>
          </a:xfrm>
          <a:prstGeom prst="rect">
            <a:avLst/>
          </a:prstGeom>
        </p:spPr>
      </p:pic>
      <p:sp>
        <p:nvSpPr>
          <p:cNvPr id="10" name="ZoneTexte 9">
            <a:extLst>
              <a:ext uri="{FF2B5EF4-FFF2-40B4-BE49-F238E27FC236}">
                <a16:creationId xmlns:a16="http://schemas.microsoft.com/office/drawing/2014/main" id="{4C5CCC5E-A201-44F2-BB30-47B2E9FE7349}"/>
              </a:ext>
            </a:extLst>
          </p:cNvPr>
          <p:cNvSpPr txBox="1"/>
          <p:nvPr/>
        </p:nvSpPr>
        <p:spPr>
          <a:xfrm>
            <a:off x="3253247" y="2265091"/>
            <a:ext cx="805029" cy="1569660"/>
          </a:xfrm>
          <a:prstGeom prst="rect">
            <a:avLst/>
          </a:prstGeom>
          <a:noFill/>
        </p:spPr>
        <p:txBody>
          <a:bodyPr wrap="none" rtlCol="0">
            <a:spAutoFit/>
          </a:bodyPr>
          <a:lstStyle/>
          <a:p>
            <a:r>
              <a:rPr lang="en-US" sz="9600" b="1" dirty="0"/>
              <a:t>+</a:t>
            </a:r>
            <a:endParaRPr lang="fr-FR" b="1" dirty="0"/>
          </a:p>
        </p:txBody>
      </p:sp>
      <p:sp>
        <p:nvSpPr>
          <p:cNvPr id="11" name="ZoneTexte 10">
            <a:extLst>
              <a:ext uri="{FF2B5EF4-FFF2-40B4-BE49-F238E27FC236}">
                <a16:creationId xmlns:a16="http://schemas.microsoft.com/office/drawing/2014/main" id="{01522B8A-D2CC-400D-A80D-D6DB338D123B}"/>
              </a:ext>
            </a:extLst>
          </p:cNvPr>
          <p:cNvSpPr txBox="1"/>
          <p:nvPr/>
        </p:nvSpPr>
        <p:spPr>
          <a:xfrm>
            <a:off x="7328697" y="2265091"/>
            <a:ext cx="805029" cy="1569660"/>
          </a:xfrm>
          <a:prstGeom prst="rect">
            <a:avLst/>
          </a:prstGeom>
          <a:noFill/>
        </p:spPr>
        <p:txBody>
          <a:bodyPr wrap="none" rtlCol="0">
            <a:spAutoFit/>
          </a:bodyPr>
          <a:lstStyle/>
          <a:p>
            <a:r>
              <a:rPr lang="en-US" sz="9600" b="1" dirty="0"/>
              <a:t>=</a:t>
            </a:r>
            <a:endParaRPr lang="fr-FR" b="1" dirty="0"/>
          </a:p>
        </p:txBody>
      </p:sp>
      <p:grpSp>
        <p:nvGrpSpPr>
          <p:cNvPr id="12" name="Groupe 11">
            <a:extLst>
              <a:ext uri="{FF2B5EF4-FFF2-40B4-BE49-F238E27FC236}">
                <a16:creationId xmlns:a16="http://schemas.microsoft.com/office/drawing/2014/main" id="{82580D5A-94D3-4C61-8BA0-FA36E139D81B}"/>
              </a:ext>
            </a:extLst>
          </p:cNvPr>
          <p:cNvGrpSpPr/>
          <p:nvPr/>
        </p:nvGrpSpPr>
        <p:grpSpPr>
          <a:xfrm>
            <a:off x="4001729" y="1830721"/>
            <a:ext cx="3368230" cy="2890225"/>
            <a:chOff x="4001729" y="1830721"/>
            <a:chExt cx="3368230" cy="2890225"/>
          </a:xfrm>
        </p:grpSpPr>
        <p:pic>
          <p:nvPicPr>
            <p:cNvPr id="7" name="Image 6">
              <a:extLst>
                <a:ext uri="{FF2B5EF4-FFF2-40B4-BE49-F238E27FC236}">
                  <a16:creationId xmlns:a16="http://schemas.microsoft.com/office/drawing/2014/main" id="{9F028BE7-B920-49AE-8748-D3126A0D639B}"/>
                </a:ext>
              </a:extLst>
            </p:cNvPr>
            <p:cNvPicPr>
              <a:picLocks noChangeAspect="1"/>
            </p:cNvPicPr>
            <p:nvPr/>
          </p:nvPicPr>
          <p:blipFill>
            <a:blip r:embed="rId4"/>
            <a:stretch>
              <a:fillRect/>
            </a:stretch>
          </p:blipFill>
          <p:spPr>
            <a:xfrm>
              <a:off x="4319307" y="1830721"/>
              <a:ext cx="2438400" cy="2438400"/>
            </a:xfrm>
            <a:prstGeom prst="rect">
              <a:avLst/>
            </a:prstGeom>
          </p:spPr>
        </p:pic>
        <p:sp>
          <p:nvSpPr>
            <p:cNvPr id="8" name="ZoneTexte 7">
              <a:extLst>
                <a:ext uri="{FF2B5EF4-FFF2-40B4-BE49-F238E27FC236}">
                  <a16:creationId xmlns:a16="http://schemas.microsoft.com/office/drawing/2014/main" id="{1C16A9B8-3171-4CFE-89C9-8DB28AC5154C}"/>
                </a:ext>
              </a:extLst>
            </p:cNvPr>
            <p:cNvSpPr txBox="1"/>
            <p:nvPr/>
          </p:nvSpPr>
          <p:spPr>
            <a:xfrm>
              <a:off x="4001729" y="4136171"/>
              <a:ext cx="3368230" cy="584775"/>
            </a:xfrm>
            <a:prstGeom prst="rect">
              <a:avLst/>
            </a:prstGeom>
            <a:noFill/>
          </p:spPr>
          <p:txBody>
            <a:bodyPr wrap="none" rtlCol="0">
              <a:spAutoFit/>
            </a:bodyPr>
            <a:lstStyle/>
            <a:p>
              <a:r>
                <a:rPr lang="en-US" sz="3200" b="1" dirty="0"/>
                <a:t>HTML Agility Pack</a:t>
              </a:r>
              <a:endParaRPr lang="fr-FR" sz="3200" b="1" dirty="0"/>
            </a:p>
          </p:txBody>
        </p:sp>
      </p:grpSp>
    </p:spTree>
    <p:extLst>
      <p:ext uri="{BB962C8B-B14F-4D97-AF65-F5344CB8AC3E}">
        <p14:creationId xmlns:p14="http://schemas.microsoft.com/office/powerpoint/2010/main" val="3047823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F81041-9629-4341-8338-F4C24C295DB8}"/>
              </a:ext>
            </a:extLst>
          </p:cNvPr>
          <p:cNvSpPr>
            <a:spLocks noGrp="1"/>
          </p:cNvSpPr>
          <p:nvPr>
            <p:ph type="title"/>
          </p:nvPr>
        </p:nvSpPr>
        <p:spPr/>
        <p:txBody>
          <a:bodyPr/>
          <a:lstStyle/>
          <a:p>
            <a:r>
              <a:rPr lang="en-US" dirty="0"/>
              <a:t>HTML Agility Pack</a:t>
            </a:r>
            <a:endParaRPr lang="fr-FR" dirty="0"/>
          </a:p>
        </p:txBody>
      </p:sp>
      <p:sp>
        <p:nvSpPr>
          <p:cNvPr id="3" name="Espace réservé du contenu 2">
            <a:extLst>
              <a:ext uri="{FF2B5EF4-FFF2-40B4-BE49-F238E27FC236}">
                <a16:creationId xmlns:a16="http://schemas.microsoft.com/office/drawing/2014/main" id="{B6EA2F8C-E04D-4252-B588-D8DEDAFBD3C6}"/>
              </a:ext>
            </a:extLst>
          </p:cNvPr>
          <p:cNvSpPr>
            <a:spLocks noGrp="1"/>
          </p:cNvSpPr>
          <p:nvPr>
            <p:ph idx="1"/>
          </p:nvPr>
        </p:nvSpPr>
        <p:spPr>
          <a:xfrm>
            <a:off x="838203" y="1723332"/>
            <a:ext cx="5297126" cy="4351336"/>
          </a:xfrm>
        </p:spPr>
        <p:txBody>
          <a:bodyPr/>
          <a:lstStyle/>
          <a:p>
            <a:r>
              <a:rPr lang="en-US" dirty="0" err="1"/>
              <a:t>Libairie</a:t>
            </a:r>
            <a:r>
              <a:rPr lang="en-US" dirty="0"/>
              <a:t> </a:t>
            </a:r>
            <a:r>
              <a:rPr lang="en-US" b="1" dirty="0"/>
              <a:t>C#</a:t>
            </a:r>
          </a:p>
          <a:p>
            <a:r>
              <a:rPr lang="en-US" dirty="0"/>
              <a:t>Open Source </a:t>
            </a:r>
          </a:p>
          <a:p>
            <a:r>
              <a:rPr lang="en-US" dirty="0" err="1"/>
              <a:t>Licence</a:t>
            </a:r>
            <a:r>
              <a:rPr lang="en-US" dirty="0"/>
              <a:t> </a:t>
            </a:r>
            <a:r>
              <a:rPr lang="en-US" b="1" dirty="0"/>
              <a:t>MIT</a:t>
            </a:r>
          </a:p>
          <a:p>
            <a:r>
              <a:rPr lang="en-US" dirty="0" err="1"/>
              <a:t>Maintenu</a:t>
            </a:r>
            <a:r>
              <a:rPr lang="en-US" dirty="0"/>
              <a:t> par la </a:t>
            </a:r>
            <a:r>
              <a:rPr lang="en-US" dirty="0" err="1"/>
              <a:t>société</a:t>
            </a:r>
            <a:r>
              <a:rPr lang="en-US" dirty="0"/>
              <a:t> </a:t>
            </a:r>
            <a:r>
              <a:rPr lang="en-US" b="1" dirty="0" err="1"/>
              <a:t>ZZZProjects</a:t>
            </a:r>
            <a:endParaRPr lang="en-US" b="1" dirty="0"/>
          </a:p>
          <a:p>
            <a:r>
              <a:rPr lang="fr-FR" dirty="0">
                <a:hlinkClick r:id="rId2"/>
              </a:rPr>
              <a:t>https://github.com/zzzprojects/html-agility-pack</a:t>
            </a:r>
            <a:endParaRPr lang="fr-FR" dirty="0"/>
          </a:p>
          <a:p>
            <a:pPr marL="0" indent="0">
              <a:buNone/>
            </a:pPr>
            <a:endParaRPr lang="fr-FR" dirty="0"/>
          </a:p>
        </p:txBody>
      </p:sp>
      <p:sp>
        <p:nvSpPr>
          <p:cNvPr id="4" name="Espace réservé du pied de page 3">
            <a:extLst>
              <a:ext uri="{FF2B5EF4-FFF2-40B4-BE49-F238E27FC236}">
                <a16:creationId xmlns:a16="http://schemas.microsoft.com/office/drawing/2014/main" id="{51AC72A8-36C5-4737-949B-3664AA7438FE}"/>
              </a:ext>
            </a:extLst>
          </p:cNvPr>
          <p:cNvSpPr>
            <a:spLocks noGrp="1"/>
          </p:cNvSpPr>
          <p:nvPr>
            <p:ph type="ftr" sz="quarter" idx="10"/>
          </p:nvPr>
        </p:nvSpPr>
        <p:spPr/>
        <p:txBody>
          <a:bodyPr/>
          <a:lstStyle/>
          <a:p>
            <a:r>
              <a:rPr lang="de-CH"/>
              <a:t>#PSSATPARIS2019</a:t>
            </a:r>
            <a:endParaRPr lang="de-CH" dirty="0"/>
          </a:p>
        </p:txBody>
      </p:sp>
      <p:pic>
        <p:nvPicPr>
          <p:cNvPr id="5" name="Image 4">
            <a:extLst>
              <a:ext uri="{FF2B5EF4-FFF2-40B4-BE49-F238E27FC236}">
                <a16:creationId xmlns:a16="http://schemas.microsoft.com/office/drawing/2014/main" id="{EC8D4BD6-8065-405F-9D8F-74F926A0CA3A}"/>
              </a:ext>
            </a:extLst>
          </p:cNvPr>
          <p:cNvPicPr>
            <a:picLocks noChangeAspect="1"/>
          </p:cNvPicPr>
          <p:nvPr/>
        </p:nvPicPr>
        <p:blipFill>
          <a:blip r:embed="rId3"/>
          <a:stretch>
            <a:fillRect/>
          </a:stretch>
        </p:blipFill>
        <p:spPr>
          <a:xfrm>
            <a:off x="6263181" y="1578368"/>
            <a:ext cx="5574859" cy="3375422"/>
          </a:xfrm>
          <a:prstGeom prst="rect">
            <a:avLst/>
          </a:prstGeom>
        </p:spPr>
      </p:pic>
    </p:spTree>
    <p:extLst>
      <p:ext uri="{BB962C8B-B14F-4D97-AF65-F5344CB8AC3E}">
        <p14:creationId xmlns:p14="http://schemas.microsoft.com/office/powerpoint/2010/main" val="2020972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F81041-9629-4341-8338-F4C24C295DB8}"/>
              </a:ext>
            </a:extLst>
          </p:cNvPr>
          <p:cNvSpPr>
            <a:spLocks noGrp="1"/>
          </p:cNvSpPr>
          <p:nvPr>
            <p:ph type="title"/>
          </p:nvPr>
        </p:nvSpPr>
        <p:spPr/>
        <p:txBody>
          <a:bodyPr/>
          <a:lstStyle/>
          <a:p>
            <a:r>
              <a:rPr lang="en-US" dirty="0"/>
              <a:t>HTML Agility Pack</a:t>
            </a:r>
            <a:endParaRPr lang="fr-FR" dirty="0"/>
          </a:p>
        </p:txBody>
      </p:sp>
      <p:sp>
        <p:nvSpPr>
          <p:cNvPr id="3" name="Espace réservé du contenu 2">
            <a:extLst>
              <a:ext uri="{FF2B5EF4-FFF2-40B4-BE49-F238E27FC236}">
                <a16:creationId xmlns:a16="http://schemas.microsoft.com/office/drawing/2014/main" id="{B6EA2F8C-E04D-4252-B588-D8DEDAFBD3C6}"/>
              </a:ext>
            </a:extLst>
          </p:cNvPr>
          <p:cNvSpPr>
            <a:spLocks noGrp="1"/>
          </p:cNvSpPr>
          <p:nvPr>
            <p:ph idx="1"/>
          </p:nvPr>
        </p:nvSpPr>
        <p:spPr>
          <a:xfrm>
            <a:off x="838202" y="1723332"/>
            <a:ext cx="11098159" cy="4351336"/>
          </a:xfrm>
        </p:spPr>
        <p:txBody>
          <a:bodyPr/>
          <a:lstStyle/>
          <a:p>
            <a:pPr marL="0" indent="0">
              <a:buNone/>
            </a:pPr>
            <a:r>
              <a:rPr lang="en-US" b="1" dirty="0"/>
              <a:t>What's Html Agility Pack (HAP)?</a:t>
            </a:r>
          </a:p>
          <a:p>
            <a:pPr marL="0" indent="0">
              <a:buNone/>
            </a:pPr>
            <a:r>
              <a:rPr lang="en-US" i="1" dirty="0"/>
              <a:t>This is an agile HTML parser that builds a read/write DOM and supports plain XPATH or XSLT </a:t>
            </a:r>
          </a:p>
          <a:p>
            <a:pPr marL="0" indent="0">
              <a:buNone/>
            </a:pPr>
            <a:r>
              <a:rPr lang="en-US" i="1" dirty="0"/>
              <a:t>(you actually don't HAVE to understand XPATH nor XSLT to use it, don't worry...). </a:t>
            </a:r>
          </a:p>
          <a:p>
            <a:pPr marL="0" indent="0">
              <a:buNone/>
            </a:pPr>
            <a:r>
              <a:rPr lang="en-US" i="1" dirty="0"/>
              <a:t>It is a .NET code library that allows you to parse "out of the web" HTML files. The parser is very tolerant with "real world" malformed HTML. The object model is very similar to what proposes </a:t>
            </a:r>
            <a:r>
              <a:rPr lang="en-US" i="1" dirty="0" err="1"/>
              <a:t>System.Xml</a:t>
            </a:r>
            <a:r>
              <a:rPr lang="en-US" i="1" dirty="0"/>
              <a:t>, but for HTML documents (or streams).</a:t>
            </a:r>
            <a:endParaRPr lang="fr-FR" i="1" dirty="0"/>
          </a:p>
        </p:txBody>
      </p:sp>
      <p:sp>
        <p:nvSpPr>
          <p:cNvPr id="4" name="Espace réservé du pied de page 3">
            <a:extLst>
              <a:ext uri="{FF2B5EF4-FFF2-40B4-BE49-F238E27FC236}">
                <a16:creationId xmlns:a16="http://schemas.microsoft.com/office/drawing/2014/main" id="{51AC72A8-36C5-4737-949B-3664AA7438FE}"/>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4037324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HTML Agility Pack</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a:xfrm>
            <a:off x="838203" y="1507022"/>
            <a:ext cx="10515600" cy="4351336"/>
          </a:xfrm>
        </p:spPr>
        <p:txBody>
          <a:bodyPr/>
          <a:lstStyle/>
          <a:p>
            <a:r>
              <a:rPr lang="en-US" sz="3200" dirty="0"/>
              <a:t>HAP </a:t>
            </a:r>
            <a:r>
              <a:rPr lang="en-US" sz="3200" dirty="0" err="1"/>
              <a:t>transforme</a:t>
            </a:r>
            <a:r>
              <a:rPr lang="en-US" sz="3200" dirty="0"/>
              <a:t> un document HTML </a:t>
            </a:r>
            <a:r>
              <a:rPr lang="en-US" sz="3200" dirty="0" err="1"/>
              <a:t>en</a:t>
            </a:r>
            <a:r>
              <a:rPr lang="en-US" sz="3200" dirty="0"/>
              <a:t> Document Object Model</a:t>
            </a:r>
          </a:p>
          <a:p>
            <a:pPr marL="0" indent="0">
              <a:buNone/>
            </a:pPr>
            <a:endParaRPr lang="en-US" sz="3200"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pic>
        <p:nvPicPr>
          <p:cNvPr id="5" name="Image 4">
            <a:extLst>
              <a:ext uri="{FF2B5EF4-FFF2-40B4-BE49-F238E27FC236}">
                <a16:creationId xmlns:a16="http://schemas.microsoft.com/office/drawing/2014/main" id="{D7FFD9BD-117D-4F7F-A86B-DD2AAB71C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719" y="2484380"/>
            <a:ext cx="4855569" cy="3567009"/>
          </a:xfrm>
          <a:prstGeom prst="rect">
            <a:avLst/>
          </a:prstGeom>
        </p:spPr>
      </p:pic>
      <p:pic>
        <p:nvPicPr>
          <p:cNvPr id="6" name="Image 5">
            <a:extLst>
              <a:ext uri="{FF2B5EF4-FFF2-40B4-BE49-F238E27FC236}">
                <a16:creationId xmlns:a16="http://schemas.microsoft.com/office/drawing/2014/main" id="{1E5C4629-1246-41BC-B802-A1A5CAF6D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712" y="2710522"/>
            <a:ext cx="3418031" cy="3396790"/>
          </a:xfrm>
          <a:prstGeom prst="rect">
            <a:avLst/>
          </a:prstGeom>
        </p:spPr>
      </p:pic>
      <p:sp>
        <p:nvSpPr>
          <p:cNvPr id="7" name="Flèche : droite 6">
            <a:extLst>
              <a:ext uri="{FF2B5EF4-FFF2-40B4-BE49-F238E27FC236}">
                <a16:creationId xmlns:a16="http://schemas.microsoft.com/office/drawing/2014/main" id="{4F8C6E85-5626-45BE-B432-22252291E001}"/>
              </a:ext>
            </a:extLst>
          </p:cNvPr>
          <p:cNvSpPr/>
          <p:nvPr/>
        </p:nvSpPr>
        <p:spPr>
          <a:xfrm>
            <a:off x="4749252" y="3751006"/>
            <a:ext cx="995536" cy="737419"/>
          </a:xfrm>
          <a:prstGeom prst="rightArrow">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50960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HTML Agility Pack</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a:xfrm>
            <a:off x="838202" y="1507022"/>
            <a:ext cx="11137488" cy="4351336"/>
          </a:xfrm>
        </p:spPr>
        <p:txBody>
          <a:bodyPr/>
          <a:lstStyle/>
          <a:p>
            <a:endParaRPr lang="en-US" sz="3200" dirty="0"/>
          </a:p>
          <a:p>
            <a:r>
              <a:rPr lang="en-US" sz="3200" dirty="0"/>
              <a:t>HAP </a:t>
            </a:r>
            <a:r>
              <a:rPr lang="en-US" sz="3200" dirty="0" err="1"/>
              <a:t>transforme</a:t>
            </a:r>
            <a:r>
              <a:rPr lang="en-US" sz="3200" dirty="0"/>
              <a:t> un document HTML </a:t>
            </a:r>
            <a:r>
              <a:rPr lang="en-US" sz="3200" dirty="0" err="1"/>
              <a:t>en</a:t>
            </a:r>
            <a:r>
              <a:rPr lang="en-US" sz="3200" dirty="0"/>
              <a:t> Document Object Model</a:t>
            </a:r>
          </a:p>
          <a:p>
            <a:endParaRPr lang="en-US" sz="3200" dirty="0"/>
          </a:p>
          <a:p>
            <a:r>
              <a:rPr lang="en-US" sz="3200" dirty="0" err="1"/>
              <a:t>Ensuite</a:t>
            </a:r>
            <a:r>
              <a:rPr lang="en-US" sz="3200" dirty="0"/>
              <a:t> </a:t>
            </a:r>
            <a:r>
              <a:rPr lang="en-US" sz="3200" dirty="0" err="1"/>
              <a:t>il</a:t>
            </a:r>
            <a:r>
              <a:rPr lang="en-US" sz="3200" dirty="0"/>
              <a:t> </a:t>
            </a:r>
            <a:r>
              <a:rPr lang="en-US" sz="3200" dirty="0" err="1"/>
              <a:t>n’y</a:t>
            </a:r>
            <a:r>
              <a:rPr lang="en-US" sz="3200" dirty="0"/>
              <a:t> a plus </a:t>
            </a:r>
            <a:r>
              <a:rPr lang="en-US" sz="3200" dirty="0" err="1"/>
              <a:t>qu’à</a:t>
            </a:r>
            <a:r>
              <a:rPr lang="en-US" sz="3200" dirty="0"/>
              <a:t> </a:t>
            </a:r>
            <a:r>
              <a:rPr lang="en-US" sz="3200" dirty="0" err="1"/>
              <a:t>requêter</a:t>
            </a:r>
            <a:r>
              <a:rPr lang="en-US" sz="3200" dirty="0"/>
              <a:t> le document avec le </a:t>
            </a:r>
            <a:r>
              <a:rPr lang="en-US" sz="3200" dirty="0" err="1"/>
              <a:t>langage</a:t>
            </a:r>
            <a:r>
              <a:rPr lang="en-US" sz="3200" dirty="0"/>
              <a:t> </a:t>
            </a:r>
            <a:r>
              <a:rPr lang="en-US" sz="3200" b="1" dirty="0"/>
              <a:t>XPATH</a:t>
            </a:r>
          </a:p>
          <a:p>
            <a:pPr marL="0" indent="0">
              <a:buNone/>
            </a:pPr>
            <a:endParaRPr lang="en-US" sz="3200"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3108253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54B3-0968-4206-8C7C-3674940DB90B}"/>
              </a:ext>
            </a:extLst>
          </p:cNvPr>
          <p:cNvSpPr>
            <a:spLocks noGrp="1"/>
          </p:cNvSpPr>
          <p:nvPr>
            <p:ph type="title"/>
          </p:nvPr>
        </p:nvSpPr>
        <p:spPr/>
        <p:txBody>
          <a:bodyPr/>
          <a:lstStyle/>
          <a:p>
            <a:r>
              <a:rPr lang="fr-FR" dirty="0"/>
              <a:t>Installation de HTML Agility Pack</a:t>
            </a:r>
            <a:endParaRPr lang="en-US" dirty="0"/>
          </a:p>
        </p:txBody>
      </p:sp>
      <p:sp>
        <p:nvSpPr>
          <p:cNvPr id="3" name="Content Placeholder 2">
            <a:extLst>
              <a:ext uri="{FF2B5EF4-FFF2-40B4-BE49-F238E27FC236}">
                <a16:creationId xmlns:a16="http://schemas.microsoft.com/office/drawing/2014/main" id="{0CC23BFB-B5ED-4695-AF8F-21EA01E80DAD}"/>
              </a:ext>
            </a:extLst>
          </p:cNvPr>
          <p:cNvSpPr>
            <a:spLocks noGrp="1"/>
          </p:cNvSpPr>
          <p:nvPr>
            <p:ph idx="1"/>
          </p:nvPr>
        </p:nvSpPr>
        <p:spPr>
          <a:xfrm>
            <a:off x="838203" y="1723332"/>
            <a:ext cx="10515600" cy="2868333"/>
          </a:xfrm>
        </p:spPr>
        <p:txBody>
          <a:bodyPr>
            <a:normAutofit/>
          </a:bodyPr>
          <a:lstStyle/>
          <a:p>
            <a:r>
              <a:rPr lang="en-US" dirty="0"/>
              <a:t>HAP = </a:t>
            </a:r>
            <a:r>
              <a:rPr lang="en-US" dirty="0" err="1"/>
              <a:t>libairie</a:t>
            </a:r>
            <a:r>
              <a:rPr lang="en-US" dirty="0"/>
              <a:t> C# =&gt; nugget =&gt; module </a:t>
            </a:r>
            <a:r>
              <a:rPr lang="en-US" dirty="0" err="1"/>
              <a:t>PowerShellGet</a:t>
            </a:r>
            <a:r>
              <a:rPr lang="en-US" dirty="0"/>
              <a:t> </a:t>
            </a:r>
          </a:p>
          <a:p>
            <a:endParaRPr lang="en-US" dirty="0"/>
          </a:p>
          <a:p>
            <a:r>
              <a:rPr lang="en-US" dirty="0" err="1"/>
              <a:t>Clic</a:t>
            </a:r>
            <a:r>
              <a:rPr lang="en-US" dirty="0"/>
              <a:t> droit/</a:t>
            </a:r>
            <a:r>
              <a:rPr lang="en-US" dirty="0" err="1"/>
              <a:t>Télécharger</a:t>
            </a:r>
            <a:r>
              <a:rPr lang="en-US" dirty="0"/>
              <a:t> </a:t>
            </a:r>
          </a:p>
          <a:p>
            <a:endParaRPr lang="en-US" dirty="0"/>
          </a:p>
          <a:p>
            <a:r>
              <a:rPr lang="en-US" dirty="0"/>
              <a:t>GitHub </a:t>
            </a:r>
          </a:p>
        </p:txBody>
      </p:sp>
      <p:sp>
        <p:nvSpPr>
          <p:cNvPr id="4" name="Footer Placeholder 3">
            <a:extLst>
              <a:ext uri="{FF2B5EF4-FFF2-40B4-BE49-F238E27FC236}">
                <a16:creationId xmlns:a16="http://schemas.microsoft.com/office/drawing/2014/main" id="{2AC9C19E-7A05-41E3-B992-E4EE0136DD1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2032983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D401E8-B5CA-4D71-8D33-A5F82751D313}"/>
              </a:ext>
            </a:extLst>
          </p:cNvPr>
          <p:cNvSpPr>
            <a:spLocks noGrp="1"/>
          </p:cNvSpPr>
          <p:nvPr>
            <p:ph type="title"/>
          </p:nvPr>
        </p:nvSpPr>
        <p:spPr/>
        <p:txBody>
          <a:bodyPr/>
          <a:lstStyle/>
          <a:p>
            <a:r>
              <a:rPr lang="en-US" dirty="0"/>
              <a:t>XPATH 101</a:t>
            </a:r>
            <a:endParaRPr lang="fr-FR" dirty="0"/>
          </a:p>
        </p:txBody>
      </p:sp>
      <p:sp>
        <p:nvSpPr>
          <p:cNvPr id="3" name="Espace réservé du texte 2">
            <a:extLst>
              <a:ext uri="{FF2B5EF4-FFF2-40B4-BE49-F238E27FC236}">
                <a16:creationId xmlns:a16="http://schemas.microsoft.com/office/drawing/2014/main" id="{B761A0CD-522E-4F98-82AC-3749B336CA35}"/>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B2CDEBA7-9DF2-4AFC-934A-49DD147CDB73}"/>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400343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XPATH : </a:t>
            </a:r>
            <a:r>
              <a:rPr lang="en-US" dirty="0" err="1"/>
              <a:t>Sélecteurs</a:t>
            </a:r>
            <a:r>
              <a:rPr lang="en-US" dirty="0"/>
              <a:t> 1/2</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lstStyle/>
          <a:p>
            <a:r>
              <a:rPr lang="fr-FR" dirty="0"/>
              <a:t>XPath est une norme qui permet d'identifier (ou </a:t>
            </a:r>
            <a:r>
              <a:rPr lang="fr-FR" dirty="0" err="1"/>
              <a:t>répérer</a:t>
            </a:r>
            <a:r>
              <a:rPr lang="fr-FR" dirty="0"/>
              <a:t>) un ou plusieurs </a:t>
            </a:r>
            <a:r>
              <a:rPr lang="fr-FR" dirty="0" err="1"/>
              <a:t>noeuds</a:t>
            </a:r>
            <a:r>
              <a:rPr lang="fr-FR" dirty="0"/>
              <a:t> (i.e. balises) ou attributs dans un document XML</a:t>
            </a:r>
          </a:p>
          <a:p>
            <a:r>
              <a:rPr lang="fr-FR" dirty="0"/>
              <a:t>On parcourt un document comme une arborescence de fichiers</a:t>
            </a:r>
          </a:p>
          <a:p>
            <a:r>
              <a:rPr lang="en-US" dirty="0" err="1"/>
              <a:t>Exemple</a:t>
            </a:r>
            <a:r>
              <a:rPr lang="en-US" dirty="0"/>
              <a:t> : </a:t>
            </a:r>
            <a:r>
              <a:rPr lang="fr-FR" dirty="0"/>
              <a:t>/annuaire/personne/nom</a:t>
            </a:r>
          </a:p>
          <a:p>
            <a:pPr lvl="1"/>
            <a:r>
              <a:rPr lang="fr-FR" dirty="0"/>
              <a:t>Fait référence à l’ensemble des balises nom situées sous /annuaire/personne</a:t>
            </a:r>
          </a:p>
          <a:p>
            <a:r>
              <a:rPr lang="fr-FR" dirty="0"/>
              <a:t>Notion de déplacement similaire à un filesystem :</a:t>
            </a:r>
          </a:p>
          <a:p>
            <a:pPr lvl="1"/>
            <a:r>
              <a:rPr lang="fr-FR" b="1" dirty="0"/>
              <a:t>/</a:t>
            </a:r>
            <a:r>
              <a:rPr lang="fr-FR" dirty="0"/>
              <a:t> séparateur et qui, placé au début, indique le </a:t>
            </a:r>
            <a:r>
              <a:rPr lang="fr-FR" dirty="0" err="1"/>
              <a:t>noeud</a:t>
            </a:r>
            <a:r>
              <a:rPr lang="fr-FR" dirty="0"/>
              <a:t> racine</a:t>
            </a:r>
          </a:p>
          <a:p>
            <a:pPr lvl="1"/>
            <a:r>
              <a:rPr lang="fr-FR" b="1" dirty="0"/>
              <a:t>.</a:t>
            </a:r>
            <a:r>
              <a:rPr lang="fr-FR" dirty="0"/>
              <a:t> indique le </a:t>
            </a:r>
            <a:r>
              <a:rPr lang="fr-FR" dirty="0" err="1"/>
              <a:t>noeud</a:t>
            </a:r>
            <a:r>
              <a:rPr lang="fr-FR" dirty="0"/>
              <a:t> courant (dépend donc du contexte)</a:t>
            </a:r>
          </a:p>
          <a:p>
            <a:pPr lvl="1"/>
            <a:r>
              <a:rPr lang="fr-FR" b="1" dirty="0"/>
              <a:t>..</a:t>
            </a:r>
            <a:r>
              <a:rPr lang="fr-FR" dirty="0"/>
              <a:t> indique le </a:t>
            </a:r>
            <a:r>
              <a:rPr lang="fr-FR" dirty="0" err="1"/>
              <a:t>noeud</a:t>
            </a:r>
            <a:r>
              <a:rPr lang="fr-FR" dirty="0"/>
              <a:t> parent (dépend donc du contexte)</a:t>
            </a:r>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2504244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54B3-0968-4206-8C7C-3674940DB90B}"/>
              </a:ext>
            </a:extLst>
          </p:cNvPr>
          <p:cNvSpPr>
            <a:spLocks noGrp="1"/>
          </p:cNvSpPr>
          <p:nvPr>
            <p:ph type="title"/>
          </p:nvPr>
        </p:nvSpPr>
        <p:spPr/>
        <p:txBody>
          <a:bodyPr/>
          <a:lstStyle/>
          <a:p>
            <a:r>
              <a:rPr lang="fr-FR" dirty="0"/>
              <a:t>Scraper le Web sans utiliser de Regex</a:t>
            </a:r>
            <a:endParaRPr lang="en-US" dirty="0"/>
          </a:p>
        </p:txBody>
      </p:sp>
      <p:sp>
        <p:nvSpPr>
          <p:cNvPr id="3" name="Content Placeholder 2">
            <a:extLst>
              <a:ext uri="{FF2B5EF4-FFF2-40B4-BE49-F238E27FC236}">
                <a16:creationId xmlns:a16="http://schemas.microsoft.com/office/drawing/2014/main" id="{0CC23BFB-B5ED-4695-AF8F-21EA01E80DAD}"/>
              </a:ext>
            </a:extLst>
          </p:cNvPr>
          <p:cNvSpPr>
            <a:spLocks noGrp="1"/>
          </p:cNvSpPr>
          <p:nvPr>
            <p:ph idx="1"/>
          </p:nvPr>
        </p:nvSpPr>
        <p:spPr/>
        <p:txBody>
          <a:bodyPr/>
          <a:lstStyle/>
          <a:p>
            <a:r>
              <a:rPr lang="en-US" dirty="0"/>
              <a:t>Scraper, </a:t>
            </a:r>
            <a:r>
              <a:rPr lang="en-US" dirty="0" err="1"/>
              <a:t>c’est</a:t>
            </a:r>
            <a:r>
              <a:rPr lang="en-US" dirty="0"/>
              <a:t> quoi ?</a:t>
            </a:r>
          </a:p>
          <a:p>
            <a:r>
              <a:rPr lang="en-US" dirty="0" err="1"/>
              <a:t>Pourquoi</a:t>
            </a:r>
            <a:r>
              <a:rPr lang="en-US" dirty="0"/>
              <a:t> scraper ? </a:t>
            </a:r>
          </a:p>
          <a:p>
            <a:r>
              <a:rPr lang="en-US" dirty="0"/>
              <a:t>Est-</a:t>
            </a:r>
            <a:r>
              <a:rPr lang="en-US" dirty="0" err="1"/>
              <a:t>ce</a:t>
            </a:r>
            <a:r>
              <a:rPr lang="en-US" dirty="0"/>
              <a:t> legal ?</a:t>
            </a:r>
          </a:p>
          <a:p>
            <a:r>
              <a:rPr lang="en-US" dirty="0"/>
              <a:t>Comment scraper un site Web ?</a:t>
            </a:r>
          </a:p>
          <a:p>
            <a:r>
              <a:rPr lang="en-US" dirty="0"/>
              <a:t>…et </a:t>
            </a:r>
            <a:r>
              <a:rPr lang="en-US" dirty="0" err="1"/>
              <a:t>pourquoi</a:t>
            </a:r>
            <a:r>
              <a:rPr lang="en-US" dirty="0"/>
              <a:t> sans Regex ?</a:t>
            </a:r>
          </a:p>
          <a:p>
            <a:r>
              <a:rPr lang="en-US" dirty="0" err="1"/>
              <a:t>Démos</a:t>
            </a:r>
            <a:r>
              <a:rPr lang="en-US" dirty="0"/>
              <a:t> !!!</a:t>
            </a:r>
          </a:p>
        </p:txBody>
      </p:sp>
      <p:sp>
        <p:nvSpPr>
          <p:cNvPr id="4" name="Footer Placeholder 3">
            <a:extLst>
              <a:ext uri="{FF2B5EF4-FFF2-40B4-BE49-F238E27FC236}">
                <a16:creationId xmlns:a16="http://schemas.microsoft.com/office/drawing/2014/main" id="{2AC9C19E-7A05-41E3-B992-E4EE0136DD1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2657619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XPATH : </a:t>
            </a:r>
            <a:r>
              <a:rPr lang="en-US" dirty="0" err="1"/>
              <a:t>Sélecteurs</a:t>
            </a:r>
            <a:r>
              <a:rPr lang="en-US" dirty="0"/>
              <a:t> 2/2</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lstStyle/>
          <a:p>
            <a:r>
              <a:rPr lang="en-US" b="1" dirty="0"/>
              <a:t>//</a:t>
            </a:r>
            <a:r>
              <a:rPr lang="en-US" dirty="0"/>
              <a:t> </a:t>
            </a:r>
            <a:r>
              <a:rPr lang="fr-FR" dirty="0"/>
              <a:t>joker permettant de retrouver des </a:t>
            </a:r>
            <a:r>
              <a:rPr lang="fr-FR" dirty="0" err="1"/>
              <a:t>noeuds</a:t>
            </a:r>
            <a:r>
              <a:rPr lang="fr-FR" dirty="0"/>
              <a:t> n'importe où sous un </a:t>
            </a:r>
            <a:r>
              <a:rPr lang="fr-FR" dirty="0" err="1"/>
              <a:t>noeud</a:t>
            </a:r>
            <a:r>
              <a:rPr lang="fr-FR" dirty="0"/>
              <a:t> donné</a:t>
            </a:r>
          </a:p>
          <a:p>
            <a:r>
              <a:rPr lang="fr-FR" dirty="0"/>
              <a:t>Exemple : </a:t>
            </a:r>
          </a:p>
          <a:p>
            <a:pPr lvl="1"/>
            <a:r>
              <a:rPr lang="fr-FR" dirty="0">
                <a:latin typeface="Courier New" panose="02070309020205020404" pitchFamily="49" charset="0"/>
                <a:cs typeface="Courier New" panose="02070309020205020404" pitchFamily="49" charset="0"/>
              </a:rPr>
              <a:t>/annuaire//nom </a:t>
            </a:r>
            <a:r>
              <a:rPr lang="fr-FR" dirty="0"/>
              <a:t>(ou "</a:t>
            </a:r>
            <a:r>
              <a:rPr lang="fr-FR" dirty="0">
                <a:latin typeface="Courier New" panose="02070309020205020404" pitchFamily="49" charset="0"/>
                <a:cs typeface="Courier New" panose="02070309020205020404" pitchFamily="49" charset="0"/>
              </a:rPr>
              <a:t>//nom</a:t>
            </a:r>
            <a:r>
              <a:rPr lang="fr-FR" dirty="0"/>
              <a:t>") fait référence à l'ensemble des balises "nom" qu'elles soient directement sous la racine "annuaire" ou sous un </a:t>
            </a:r>
            <a:r>
              <a:rPr lang="fr-FR" dirty="0" err="1"/>
              <a:t>noeud</a:t>
            </a:r>
            <a:r>
              <a:rPr lang="fr-FR" dirty="0"/>
              <a:t> "</a:t>
            </a:r>
            <a:r>
              <a:rPr lang="fr-FR" dirty="0">
                <a:latin typeface="Courier New" panose="02070309020205020404" pitchFamily="49" charset="0"/>
                <a:cs typeface="Courier New" panose="02070309020205020404" pitchFamily="49" charset="0"/>
              </a:rPr>
              <a:t>/annuaire/personne</a:t>
            </a:r>
            <a:r>
              <a:rPr lang="fr-FR" dirty="0"/>
              <a:t>" quelque soit la profondeur de la recherche. </a:t>
            </a:r>
          </a:p>
          <a:p>
            <a:pPr lvl="1"/>
            <a:r>
              <a:rPr lang="fr-FR" dirty="0"/>
              <a:t>Ce chemin fait donc également référence à tous les "</a:t>
            </a:r>
            <a:r>
              <a:rPr lang="fr-FR" dirty="0">
                <a:latin typeface="Courier New" panose="02070309020205020404" pitchFamily="49" charset="0"/>
                <a:cs typeface="Courier New" panose="02070309020205020404" pitchFamily="49" charset="0"/>
              </a:rPr>
              <a:t>/annuaire/</a:t>
            </a:r>
            <a:r>
              <a:rPr lang="fr-FR" dirty="0" err="1">
                <a:latin typeface="Courier New" panose="02070309020205020404" pitchFamily="49" charset="0"/>
                <a:cs typeface="Courier New" panose="02070309020205020404" pitchFamily="49" charset="0"/>
              </a:rPr>
              <a:t>parprofession</a:t>
            </a:r>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electricien</a:t>
            </a:r>
            <a:r>
              <a:rPr lang="fr-FR" dirty="0">
                <a:latin typeface="Courier New" panose="02070309020205020404" pitchFamily="49" charset="0"/>
                <a:cs typeface="Courier New" panose="02070309020205020404" pitchFamily="49" charset="0"/>
              </a:rPr>
              <a:t>/personne/nom</a:t>
            </a:r>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281219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XPATH : </a:t>
            </a:r>
            <a:r>
              <a:rPr lang="en-US" dirty="0" err="1"/>
              <a:t>Sélection</a:t>
            </a:r>
            <a:r>
              <a:rPr lang="en-US" dirty="0"/>
              <a:t> </a:t>
            </a:r>
            <a:r>
              <a:rPr lang="en-US" dirty="0" err="1"/>
              <a:t>d’attributs</a:t>
            </a:r>
            <a:endParaRPr lang="en-US" dirty="0"/>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a:xfrm>
            <a:off x="838202" y="1723332"/>
            <a:ext cx="10822855" cy="4351336"/>
          </a:xfrm>
        </p:spPr>
        <p:txBody>
          <a:bodyPr/>
          <a:lstStyle/>
          <a:p>
            <a:pPr marL="0" indent="0">
              <a:buNone/>
            </a:pPr>
            <a:r>
              <a:rPr lang="en-US" dirty="0" err="1"/>
              <a:t>Exemple</a:t>
            </a:r>
            <a:r>
              <a:rPr lang="en-US" dirty="0"/>
              <a:t> </a:t>
            </a:r>
            <a:r>
              <a:rPr lang="en-US" dirty="0" err="1"/>
              <a:t>d’attribut</a:t>
            </a:r>
            <a:r>
              <a:rPr lang="en-US" dirty="0"/>
              <a:t>: </a:t>
            </a:r>
          </a:p>
          <a:p>
            <a:pPr marL="0" indent="0">
              <a:buNone/>
            </a:pPr>
            <a:r>
              <a:rPr lang="en-US" sz="2400" dirty="0">
                <a:latin typeface="Courier New" panose="02070309020205020404" pitchFamily="49" charset="0"/>
                <a:cs typeface="Courier New" panose="02070309020205020404" pitchFamily="49" charset="0"/>
              </a:rPr>
              <a:t>  &lt;div class="</a:t>
            </a:r>
            <a:r>
              <a:rPr lang="en-US" sz="2400" dirty="0" err="1">
                <a:latin typeface="Courier New" panose="02070309020205020404" pitchFamily="49" charset="0"/>
                <a:cs typeface="Courier New" panose="02070309020205020404" pitchFamily="49" charset="0"/>
              </a:rPr>
              <a:t>JeSuisLaValeurDeLAttribut</a:t>
            </a:r>
            <a:r>
              <a:rPr lang="en-US" sz="2400" dirty="0">
                <a:latin typeface="Courier New" panose="02070309020205020404" pitchFamily="49" charset="0"/>
                <a:cs typeface="Courier New" panose="02070309020205020404" pitchFamily="49" charset="0"/>
              </a:rPr>
              <a:t>"&gt;Hello World&lt;/div&gt;</a:t>
            </a:r>
          </a:p>
          <a:p>
            <a:pPr marL="0" indent="0">
              <a:buNone/>
            </a:pPr>
            <a:endParaRPr lang="en-US" dirty="0"/>
          </a:p>
          <a:p>
            <a:r>
              <a:rPr lang="en-US" dirty="0"/>
              <a:t>La selection </a:t>
            </a:r>
            <a:r>
              <a:rPr lang="en-US" dirty="0" err="1"/>
              <a:t>d’attributs</a:t>
            </a:r>
            <a:r>
              <a:rPr lang="en-US" dirty="0"/>
              <a:t> </a:t>
            </a:r>
            <a:r>
              <a:rPr lang="en-US" dirty="0" err="1"/>
              <a:t>s’effectue</a:t>
            </a:r>
            <a:r>
              <a:rPr lang="en-US" dirty="0"/>
              <a:t> avec </a:t>
            </a:r>
            <a:r>
              <a:rPr lang="en-US" b="1" dirty="0">
                <a:latin typeface="Courier New" panose="02070309020205020404" pitchFamily="49" charset="0"/>
                <a:cs typeface="Courier New" panose="02070309020205020404" pitchFamily="49" charset="0"/>
              </a:rPr>
              <a:t>/@</a:t>
            </a:r>
          </a:p>
          <a:p>
            <a:r>
              <a:rPr lang="en-US" dirty="0" err="1"/>
              <a:t>Exemple</a:t>
            </a:r>
            <a:r>
              <a:rPr lang="en-US" dirty="0"/>
              <a:t> :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annuaire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personne</a:t>
            </a:r>
            <a:r>
              <a:rPr lang="en-US" dirty="0">
                <a:latin typeface="Courier New" panose="02070309020205020404" pitchFamily="49" charset="0"/>
                <a:cs typeface="Courier New" panose="02070309020205020404" pitchFamily="49" charset="0"/>
              </a:rPr>
              <a:t>/@telephone</a:t>
            </a:r>
          </a:p>
          <a:p>
            <a:pPr lvl="1"/>
            <a:r>
              <a:rPr lang="en-US" dirty="0" err="1"/>
              <a:t>Récupère</a:t>
            </a:r>
            <a:r>
              <a:rPr lang="en-US" dirty="0"/>
              <a:t> la </a:t>
            </a:r>
            <a:r>
              <a:rPr lang="en-US" dirty="0" err="1"/>
              <a:t>valeur</a:t>
            </a:r>
            <a:r>
              <a:rPr lang="en-US" dirty="0"/>
              <a:t> de </a:t>
            </a:r>
            <a:r>
              <a:rPr lang="en-US" dirty="0" err="1"/>
              <a:t>l’attribute</a:t>
            </a:r>
            <a:r>
              <a:rPr lang="en-US" dirty="0"/>
              <a:t> </a:t>
            </a:r>
            <a:r>
              <a:rPr lang="en-US" b="1" dirty="0"/>
              <a:t>telephone</a:t>
            </a:r>
            <a:r>
              <a:rPr lang="en-US" dirty="0"/>
              <a:t> de </a:t>
            </a:r>
            <a:r>
              <a:rPr lang="en-US" dirty="0" err="1"/>
              <a:t>toutes</a:t>
            </a:r>
            <a:r>
              <a:rPr lang="en-US" dirty="0"/>
              <a:t> les </a:t>
            </a:r>
            <a:r>
              <a:rPr lang="en-US" dirty="0" err="1"/>
              <a:t>personnes</a:t>
            </a:r>
            <a:r>
              <a:rPr lang="en-US" dirty="0"/>
              <a:t> </a:t>
            </a:r>
            <a:r>
              <a:rPr lang="en-US" dirty="0" err="1"/>
              <a:t>situées</a:t>
            </a:r>
            <a:r>
              <a:rPr lang="en-US" dirty="0"/>
              <a:t> sous /</a:t>
            </a:r>
            <a:r>
              <a:rPr lang="en-US" dirty="0" err="1"/>
              <a:t>annuaire</a:t>
            </a:r>
            <a:endParaRPr lang="en-US" dirty="0"/>
          </a:p>
          <a:p>
            <a:pPr marL="0" indent="0">
              <a:buNone/>
            </a:pPr>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4166453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XPATH : Chemins </a:t>
            </a:r>
            <a:r>
              <a:rPr lang="en-US" dirty="0" err="1"/>
              <a:t>conditionnels</a:t>
            </a:r>
            <a:endParaRPr lang="en-US" dirty="0"/>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lstStyle/>
          <a:p>
            <a:r>
              <a:rPr lang="en-US" b="1" dirty="0"/>
              <a:t>XPATH</a:t>
            </a:r>
            <a:r>
              <a:rPr lang="en-US" dirty="0"/>
              <a:t> </a:t>
            </a:r>
            <a:r>
              <a:rPr lang="en-US" dirty="0" err="1"/>
              <a:t>retourne</a:t>
            </a:r>
            <a:r>
              <a:rPr lang="en-US" dirty="0"/>
              <a:t> </a:t>
            </a:r>
            <a:r>
              <a:rPr lang="en-US" dirty="0" err="1"/>
              <a:t>toujours</a:t>
            </a:r>
            <a:r>
              <a:rPr lang="en-US" dirty="0"/>
              <a:t> </a:t>
            </a:r>
            <a:r>
              <a:rPr lang="en-US" dirty="0" err="1"/>
              <a:t>l’ensemble</a:t>
            </a:r>
            <a:r>
              <a:rPr lang="en-US" dirty="0"/>
              <a:t> des </a:t>
            </a:r>
            <a:r>
              <a:rPr lang="en-US" dirty="0" err="1"/>
              <a:t>noeuds</a:t>
            </a:r>
            <a:endParaRPr lang="en-US" dirty="0"/>
          </a:p>
          <a:p>
            <a:r>
              <a:rPr lang="en-US" dirty="0"/>
              <a:t>On </a:t>
            </a:r>
            <a:r>
              <a:rPr lang="en-US" dirty="0" err="1"/>
              <a:t>peut</a:t>
            </a:r>
            <a:r>
              <a:rPr lang="en-US" dirty="0"/>
              <a:t> </a:t>
            </a:r>
            <a:r>
              <a:rPr lang="en-US" dirty="0" err="1"/>
              <a:t>sélectionner</a:t>
            </a:r>
            <a:r>
              <a:rPr lang="en-US" dirty="0"/>
              <a:t> les </a:t>
            </a:r>
            <a:r>
              <a:rPr lang="en-US" dirty="0" err="1"/>
              <a:t>noeuds</a:t>
            </a:r>
            <a:r>
              <a:rPr lang="en-US" dirty="0"/>
              <a:t> </a:t>
            </a:r>
            <a:r>
              <a:rPr lang="en-US" dirty="0" err="1"/>
              <a:t>en</a:t>
            </a:r>
            <a:r>
              <a:rPr lang="en-US" dirty="0"/>
              <a:t> se </a:t>
            </a:r>
            <a:r>
              <a:rPr lang="en-US" dirty="0" err="1"/>
              <a:t>basant</a:t>
            </a:r>
            <a:r>
              <a:rPr lang="en-US" dirty="0"/>
              <a:t> sur des conditions</a:t>
            </a:r>
          </a:p>
          <a:p>
            <a:r>
              <a:rPr lang="en-US" dirty="0" err="1"/>
              <a:t>Syntaxe</a:t>
            </a:r>
            <a:r>
              <a:rPr lang="en-US" dirty="0"/>
              <a:t> : </a:t>
            </a:r>
            <a:r>
              <a:rPr lang="en-US" dirty="0" err="1">
                <a:latin typeface="Courier New" panose="02070309020205020404" pitchFamily="49" charset="0"/>
                <a:cs typeface="Courier New" panose="02070309020205020404" pitchFamily="49" charset="0"/>
              </a:rPr>
              <a:t>noeud</a:t>
            </a:r>
            <a:r>
              <a:rPr lang="en-US" dirty="0">
                <a:latin typeface="Courier New" panose="02070309020205020404" pitchFamily="49" charset="0"/>
                <a:cs typeface="Courier New" panose="02070309020205020404" pitchFamily="49" charset="0"/>
              </a:rPr>
              <a:t>[condition]</a:t>
            </a:r>
          </a:p>
          <a:p>
            <a:r>
              <a:rPr lang="en-US" dirty="0" err="1"/>
              <a:t>Exemples</a:t>
            </a:r>
            <a:r>
              <a:rPr lang="en-US" dirty="0"/>
              <a:t> : </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annuaire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personne</a:t>
            </a:r>
            <a:r>
              <a:rPr lang="en-US" dirty="0">
                <a:latin typeface="Courier New" panose="02070309020205020404" pitchFamily="49" charset="0"/>
                <a:cs typeface="Courier New" panose="02070309020205020404" pitchFamily="49" charset="0"/>
              </a:rPr>
              <a:t>[1] </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annuaire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personne</a:t>
            </a:r>
            <a:r>
              <a:rPr lang="en-US" dirty="0">
                <a:latin typeface="Courier New" panose="02070309020205020404" pitchFamily="49" charset="0"/>
                <a:cs typeface="Courier New" panose="02070309020205020404" pitchFamily="49" charset="0"/>
              </a:rPr>
              <a:t>[last()]</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annuaire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personne</a:t>
            </a:r>
            <a:r>
              <a:rPr lang="en-US" dirty="0">
                <a:latin typeface="Courier New" panose="02070309020205020404" pitchFamily="49" charset="0"/>
                <a:cs typeface="Courier New" panose="02070309020205020404" pitchFamily="49" charset="0"/>
              </a:rPr>
              <a:t>[position()==2]</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annuaire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personne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ville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paris</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annuaire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personne</a:t>
            </a:r>
            <a:r>
              <a:rPr lang="en-US" dirty="0">
                <a:latin typeface="Courier New" panose="02070309020205020404" pitchFamily="49" charset="0"/>
                <a:cs typeface="Courier New" panose="02070309020205020404" pitchFamily="49" charset="0"/>
              </a:rPr>
              <a:t>[@age&gt;=30]</a:t>
            </a:r>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1950557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D02022C-C4C7-4A64-91B8-5FE6EFD3C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62"/>
            <a:ext cx="12191996" cy="6871317"/>
          </a:xfrm>
          <a:prstGeom prst="rect">
            <a:avLst/>
          </a:prstGeom>
        </p:spPr>
      </p:pic>
      <p:cxnSp>
        <p:nvCxnSpPr>
          <p:cNvPr id="4" name="Straight Connector 9">
            <a:extLst>
              <a:ext uri="{FF2B5EF4-FFF2-40B4-BE49-F238E27FC236}">
                <a16:creationId xmlns:a16="http://schemas.microsoft.com/office/drawing/2014/main" id="{36261001-9963-4210-A8AA-5B1689F511EE}"/>
              </a:ext>
            </a:extLst>
          </p:cNvPr>
          <p:cNvCxnSpPr/>
          <p:nvPr/>
        </p:nvCxnSpPr>
        <p:spPr>
          <a:xfrm>
            <a:off x="4785649" y="0"/>
            <a:ext cx="3375581" cy="6858000"/>
          </a:xfrm>
          <a:prstGeom prst="straightConnector1">
            <a:avLst/>
          </a:prstGeom>
          <a:noFill/>
          <a:ln w="6345" cap="flat">
            <a:solidFill>
              <a:srgbClr val="4472C4"/>
            </a:solidFill>
            <a:prstDash val="solid"/>
            <a:miter/>
          </a:ln>
        </p:spPr>
      </p:cxnSp>
      <p:grpSp>
        <p:nvGrpSpPr>
          <p:cNvPr id="12" name="Group 11">
            <a:extLst>
              <a:ext uri="{FF2B5EF4-FFF2-40B4-BE49-F238E27FC236}">
                <a16:creationId xmlns:a16="http://schemas.microsoft.com/office/drawing/2014/main" id="{74B97927-8191-4618-A1A1-084856254492}"/>
              </a:ext>
            </a:extLst>
          </p:cNvPr>
          <p:cNvGrpSpPr/>
          <p:nvPr/>
        </p:nvGrpSpPr>
        <p:grpSpPr>
          <a:xfrm>
            <a:off x="0" y="0"/>
            <a:ext cx="8161238" cy="6858000"/>
            <a:chOff x="0" y="0"/>
            <a:chExt cx="8161238" cy="6858000"/>
          </a:xfrm>
        </p:grpSpPr>
        <p:sp>
          <p:nvSpPr>
            <p:cNvPr id="5" name="Rectangle 11">
              <a:extLst>
                <a:ext uri="{FF2B5EF4-FFF2-40B4-BE49-F238E27FC236}">
                  <a16:creationId xmlns:a16="http://schemas.microsoft.com/office/drawing/2014/main" id="{E7C57C76-FEE2-4D0D-9ACC-F07BE4357B8F}"/>
                </a:ext>
              </a:extLst>
            </p:cNvPr>
            <p:cNvSpPr/>
            <p:nvPr/>
          </p:nvSpPr>
          <p:spPr>
            <a:xfrm>
              <a:off x="0" y="0"/>
              <a:ext cx="4785649" cy="6855439"/>
            </a:xfrm>
            <a:prstGeom prst="rect">
              <a:avLst/>
            </a:pr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6" name="Isosceles Triangle 12">
              <a:extLst>
                <a:ext uri="{FF2B5EF4-FFF2-40B4-BE49-F238E27FC236}">
                  <a16:creationId xmlns:a16="http://schemas.microsoft.com/office/drawing/2014/main" id="{74D37B5B-21D1-4727-A136-420A467C8C54}"/>
                </a:ext>
              </a:extLst>
            </p:cNvPr>
            <p:cNvSpPr/>
            <p:nvPr/>
          </p:nvSpPr>
          <p:spPr>
            <a:xfrm>
              <a:off x="4785649" y="0"/>
              <a:ext cx="3375589" cy="6858000"/>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sp>
        <p:nvSpPr>
          <p:cNvPr id="9" name="TextBox 19">
            <a:extLst>
              <a:ext uri="{FF2B5EF4-FFF2-40B4-BE49-F238E27FC236}">
                <a16:creationId xmlns:a16="http://schemas.microsoft.com/office/drawing/2014/main" id="{3212C9BB-199F-4370-9EE3-08ACB2FC949D}"/>
              </a:ext>
            </a:extLst>
          </p:cNvPr>
          <p:cNvSpPr txBox="1"/>
          <p:nvPr/>
        </p:nvSpPr>
        <p:spPr>
          <a:xfrm>
            <a:off x="823266" y="3235102"/>
            <a:ext cx="10384232" cy="1938992"/>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800" b="1" i="0" u="none" strike="noStrike" kern="1200" cap="none" spc="0" baseline="0" dirty="0">
                <a:solidFill>
                  <a:srgbClr val="FFFFFF"/>
                </a:solidFill>
                <a:uFillTx/>
                <a:latin typeface="Calibri"/>
              </a:rPr>
              <a:t>Démo</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1" dirty="0">
                <a:solidFill>
                  <a:srgbClr val="FFFFFF"/>
                </a:solidFill>
                <a:latin typeface="Calibri"/>
              </a:rPr>
              <a:t>Extraction de données avec HAP/XPATH</a:t>
            </a:r>
            <a:endParaRPr lang="fr-FR" sz="1600" b="1" i="0" u="none" strike="noStrike" kern="1200" cap="none" spc="0" baseline="0" dirty="0">
              <a:solidFill>
                <a:srgbClr val="FFFFFF"/>
              </a:solidFill>
              <a:uFillTx/>
              <a:latin typeface="Calibri"/>
            </a:endParaRPr>
          </a:p>
        </p:txBody>
      </p:sp>
      <p:pic>
        <p:nvPicPr>
          <p:cNvPr id="11" name="Picture 10">
            <a:extLst>
              <a:ext uri="{FF2B5EF4-FFF2-40B4-BE49-F238E27FC236}">
                <a16:creationId xmlns:a16="http://schemas.microsoft.com/office/drawing/2014/main" id="{25D279AC-A1EE-4240-97BE-1FE9C4CEDD94}"/>
              </a:ext>
            </a:extLst>
          </p:cNvPr>
          <p:cNvPicPr>
            <a:picLocks noChangeAspect="1"/>
          </p:cNvPicPr>
          <p:nvPr/>
        </p:nvPicPr>
        <p:blipFill>
          <a:blip r:embed="rId3"/>
          <a:stretch>
            <a:fillRect/>
          </a:stretch>
        </p:blipFill>
        <p:spPr>
          <a:xfrm>
            <a:off x="10567722" y="184565"/>
            <a:ext cx="1415612" cy="1338572"/>
          </a:xfrm>
          <a:prstGeom prst="rect">
            <a:avLst/>
          </a:prstGeom>
        </p:spPr>
      </p:pic>
      <p:sp>
        <p:nvSpPr>
          <p:cNvPr id="2" name="Footer Placeholder 1">
            <a:extLst>
              <a:ext uri="{FF2B5EF4-FFF2-40B4-BE49-F238E27FC236}">
                <a16:creationId xmlns:a16="http://schemas.microsoft.com/office/drawing/2014/main" id="{A8075802-B2D0-4EA3-8AF0-D22561A99D8C}"/>
              </a:ext>
            </a:extLst>
          </p:cNvPr>
          <p:cNvSpPr>
            <a:spLocks noGrp="1"/>
          </p:cNvSpPr>
          <p:nvPr>
            <p:ph type="ftr" sz="quarter" idx="10"/>
          </p:nvPr>
        </p:nvSpPr>
        <p:spPr>
          <a:xfrm>
            <a:off x="4038603" y="6356351"/>
            <a:ext cx="4114800" cy="365129"/>
          </a:xfrm>
        </p:spPr>
        <p:txBody>
          <a:bodyPr/>
          <a:lstStyle/>
          <a:p>
            <a:pPr lvl="0"/>
            <a:r>
              <a:rPr lang="fr-FR"/>
              <a:t>#PSSATPARIS2019</a:t>
            </a:r>
          </a:p>
        </p:txBody>
      </p:sp>
    </p:spTree>
    <p:extLst>
      <p:ext uri="{BB962C8B-B14F-4D97-AF65-F5344CB8AC3E}">
        <p14:creationId xmlns:p14="http://schemas.microsoft.com/office/powerpoint/2010/main" val="1165795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D401E8-B5CA-4D71-8D33-A5F82751D313}"/>
              </a:ext>
            </a:extLst>
          </p:cNvPr>
          <p:cNvSpPr>
            <a:spLocks noGrp="1"/>
          </p:cNvSpPr>
          <p:nvPr>
            <p:ph type="title"/>
          </p:nvPr>
        </p:nvSpPr>
        <p:spPr/>
        <p:txBody>
          <a:bodyPr/>
          <a:lstStyle/>
          <a:p>
            <a:r>
              <a:rPr lang="en-US" dirty="0"/>
              <a:t>Module </a:t>
            </a:r>
            <a:r>
              <a:rPr lang="en-US" dirty="0" err="1"/>
              <a:t>LeBonCoin</a:t>
            </a:r>
            <a:endParaRPr lang="fr-FR" dirty="0"/>
          </a:p>
        </p:txBody>
      </p:sp>
      <p:sp>
        <p:nvSpPr>
          <p:cNvPr id="3" name="Espace réservé du texte 2">
            <a:extLst>
              <a:ext uri="{FF2B5EF4-FFF2-40B4-BE49-F238E27FC236}">
                <a16:creationId xmlns:a16="http://schemas.microsoft.com/office/drawing/2014/main" id="{B761A0CD-522E-4F98-82AC-3749B336CA35}"/>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B2CDEBA7-9DF2-4AFC-934A-49DD147CDB73}"/>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1906938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6530-EACC-482A-9FAB-53747C0DA264}"/>
              </a:ext>
            </a:extLst>
          </p:cNvPr>
          <p:cNvSpPr>
            <a:spLocks noGrp="1"/>
          </p:cNvSpPr>
          <p:nvPr>
            <p:ph type="title"/>
          </p:nvPr>
        </p:nvSpPr>
        <p:spPr/>
        <p:txBody>
          <a:bodyPr/>
          <a:lstStyle/>
          <a:p>
            <a:r>
              <a:rPr lang="en-US" dirty="0"/>
              <a:t>Module </a:t>
            </a:r>
            <a:r>
              <a:rPr lang="en-US" dirty="0" err="1"/>
              <a:t>PSLeBonCoin</a:t>
            </a:r>
            <a:endParaRPr lang="en-US" dirty="0"/>
          </a:p>
        </p:txBody>
      </p:sp>
      <p:sp>
        <p:nvSpPr>
          <p:cNvPr id="3" name="Content Placeholder 2">
            <a:extLst>
              <a:ext uri="{FF2B5EF4-FFF2-40B4-BE49-F238E27FC236}">
                <a16:creationId xmlns:a16="http://schemas.microsoft.com/office/drawing/2014/main" id="{B4B4DC79-BDA9-4BC9-AF4F-FC8EC6173607}"/>
              </a:ext>
            </a:extLst>
          </p:cNvPr>
          <p:cNvSpPr>
            <a:spLocks noGrp="1"/>
          </p:cNvSpPr>
          <p:nvPr>
            <p:ph idx="1"/>
          </p:nvPr>
        </p:nvSpPr>
        <p:spPr/>
        <p:txBody>
          <a:bodyPr>
            <a:normAutofit/>
          </a:bodyPr>
          <a:lstStyle/>
          <a:p>
            <a:r>
              <a:rPr lang="en-US" dirty="0" err="1"/>
              <a:t>Jeu</a:t>
            </a:r>
            <a:r>
              <a:rPr lang="en-US" dirty="0"/>
              <a:t> de </a:t>
            </a:r>
            <a:r>
              <a:rPr lang="en-US" dirty="0" err="1"/>
              <a:t>commandes</a:t>
            </a:r>
            <a:r>
              <a:rPr lang="en-US" dirty="0"/>
              <a:t> </a:t>
            </a:r>
            <a:r>
              <a:rPr lang="en-US" dirty="0" err="1"/>
              <a:t>écrit</a:t>
            </a:r>
            <a:r>
              <a:rPr lang="en-US" dirty="0"/>
              <a:t> par </a:t>
            </a:r>
            <a:r>
              <a:rPr lang="en-US" dirty="0" err="1"/>
              <a:t>mes</a:t>
            </a:r>
            <a:r>
              <a:rPr lang="en-US" dirty="0"/>
              <a:t> </a:t>
            </a:r>
            <a:r>
              <a:rPr lang="en-US" dirty="0" err="1"/>
              <a:t>soins</a:t>
            </a:r>
            <a:r>
              <a:rPr lang="en-US" dirty="0"/>
              <a:t> permettant de </a:t>
            </a:r>
            <a:r>
              <a:rPr lang="en-US" dirty="0" err="1"/>
              <a:t>récupérer</a:t>
            </a:r>
            <a:r>
              <a:rPr lang="en-US" dirty="0"/>
              <a:t> les </a:t>
            </a:r>
            <a:r>
              <a:rPr lang="en-US" dirty="0" err="1"/>
              <a:t>annonces</a:t>
            </a:r>
            <a:r>
              <a:rPr lang="en-US" dirty="0"/>
              <a:t> du Bon Coin sous </a:t>
            </a:r>
            <a:r>
              <a:rPr lang="en-US" dirty="0" err="1"/>
              <a:t>forme</a:t>
            </a:r>
            <a:r>
              <a:rPr lang="en-US" dirty="0"/>
              <a:t> </a:t>
            </a:r>
            <a:r>
              <a:rPr lang="en-US" dirty="0" err="1"/>
              <a:t>d’objets</a:t>
            </a:r>
            <a:r>
              <a:rPr lang="en-US" dirty="0"/>
              <a:t> PS</a:t>
            </a:r>
          </a:p>
          <a:p>
            <a:r>
              <a:rPr lang="en-US" dirty="0" err="1"/>
              <a:t>Expérimental</a:t>
            </a:r>
            <a:r>
              <a:rPr lang="en-US" dirty="0"/>
              <a:t> = </a:t>
            </a:r>
            <a:r>
              <a:rPr lang="en-US" dirty="0" err="1"/>
              <a:t>peut</a:t>
            </a:r>
            <a:r>
              <a:rPr lang="en-US" dirty="0"/>
              <a:t> </a:t>
            </a:r>
            <a:r>
              <a:rPr lang="en-US" dirty="0" err="1"/>
              <a:t>s’arrêter</a:t>
            </a:r>
            <a:r>
              <a:rPr lang="en-US" dirty="0"/>
              <a:t> de </a:t>
            </a:r>
            <a:r>
              <a:rPr lang="en-US" dirty="0" err="1"/>
              <a:t>fonctionner</a:t>
            </a:r>
            <a:r>
              <a:rPr lang="en-US" dirty="0"/>
              <a:t> du jour au </a:t>
            </a:r>
            <a:r>
              <a:rPr lang="en-US" dirty="0" err="1"/>
              <a:t>lendemain</a:t>
            </a:r>
            <a:r>
              <a:rPr lang="en-US" dirty="0"/>
              <a:t> </a:t>
            </a:r>
            <a:r>
              <a:rPr lang="en-US" dirty="0">
                <a:sym typeface="Wingdings" panose="05000000000000000000" pitchFamily="2" charset="2"/>
              </a:rPr>
              <a:t></a:t>
            </a:r>
          </a:p>
          <a:p>
            <a:endParaRPr lang="en-US" dirty="0">
              <a:sym typeface="Wingdings" panose="05000000000000000000" pitchFamily="2" charset="2"/>
            </a:endParaRPr>
          </a:p>
          <a:p>
            <a:pPr marL="0" indent="0" algn="ctr">
              <a:buNone/>
            </a:pPr>
            <a:r>
              <a:rPr lang="en-US" b="1" dirty="0">
                <a:sym typeface="Wingdings" panose="05000000000000000000" pitchFamily="2" charset="2"/>
              </a:rPr>
              <a:t>/!\ Ne pas </a:t>
            </a:r>
            <a:r>
              <a:rPr lang="en-US" b="1" dirty="0" err="1">
                <a:sym typeface="Wingdings" panose="05000000000000000000" pitchFamily="2" charset="2"/>
              </a:rPr>
              <a:t>en</a:t>
            </a:r>
            <a:r>
              <a:rPr lang="en-US" b="1" dirty="0">
                <a:sym typeface="Wingdings" panose="05000000000000000000" pitchFamily="2" charset="2"/>
              </a:rPr>
              <a:t> abuser car le Bon Coin </a:t>
            </a:r>
            <a:r>
              <a:rPr lang="en-US" b="1" dirty="0" err="1">
                <a:sym typeface="Wingdings" panose="05000000000000000000" pitchFamily="2" charset="2"/>
              </a:rPr>
              <a:t>n’apprécie</a:t>
            </a:r>
            <a:r>
              <a:rPr lang="en-US" b="1" dirty="0">
                <a:sym typeface="Wingdings" panose="05000000000000000000" pitchFamily="2" charset="2"/>
              </a:rPr>
              <a:t> pas des robots</a:t>
            </a:r>
          </a:p>
          <a:p>
            <a:pPr marL="0" indent="0">
              <a:buNone/>
            </a:pPr>
            <a:endParaRPr lang="en-US" dirty="0">
              <a:sym typeface="Wingdings" panose="05000000000000000000" pitchFamily="2" charset="2"/>
              <a:hlinkClick r:id="rId2"/>
            </a:endParaRPr>
          </a:p>
          <a:p>
            <a:pPr marL="0" indent="0" algn="ctr">
              <a:buNone/>
            </a:pPr>
            <a:r>
              <a:rPr lang="en-US" dirty="0">
                <a:sym typeface="Wingdings" panose="05000000000000000000" pitchFamily="2" charset="2"/>
                <a:hlinkClick r:id="rId2"/>
              </a:rPr>
              <a:t>https://github.com/apetitjean/LeBonCoin</a:t>
            </a:r>
            <a:endParaRPr lang="en-US" dirty="0">
              <a:sym typeface="Wingdings" panose="05000000000000000000" pitchFamily="2" charset="2"/>
            </a:endParaRPr>
          </a:p>
          <a:p>
            <a:endParaRPr lang="en-US" dirty="0">
              <a:sym typeface="Wingdings" panose="05000000000000000000" pitchFamily="2" charset="2"/>
            </a:endParaRPr>
          </a:p>
        </p:txBody>
      </p:sp>
      <p:sp>
        <p:nvSpPr>
          <p:cNvPr id="4" name="Footer Placeholder 3">
            <a:extLst>
              <a:ext uri="{FF2B5EF4-FFF2-40B4-BE49-F238E27FC236}">
                <a16:creationId xmlns:a16="http://schemas.microsoft.com/office/drawing/2014/main" id="{8438A58C-794A-4715-A046-9319A77ECE7A}"/>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384262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6530-EACC-482A-9FAB-53747C0DA264}"/>
              </a:ext>
            </a:extLst>
          </p:cNvPr>
          <p:cNvSpPr>
            <a:spLocks noGrp="1"/>
          </p:cNvSpPr>
          <p:nvPr>
            <p:ph type="title"/>
          </p:nvPr>
        </p:nvSpPr>
        <p:spPr/>
        <p:txBody>
          <a:bodyPr/>
          <a:lstStyle/>
          <a:p>
            <a:r>
              <a:rPr lang="en-US" dirty="0"/>
              <a:t>Module </a:t>
            </a:r>
            <a:r>
              <a:rPr lang="en-US" dirty="0" err="1"/>
              <a:t>PSLeBonCoin</a:t>
            </a:r>
            <a:endParaRPr lang="en-US" dirty="0"/>
          </a:p>
        </p:txBody>
      </p:sp>
      <p:sp>
        <p:nvSpPr>
          <p:cNvPr id="3" name="Content Placeholder 2">
            <a:extLst>
              <a:ext uri="{FF2B5EF4-FFF2-40B4-BE49-F238E27FC236}">
                <a16:creationId xmlns:a16="http://schemas.microsoft.com/office/drawing/2014/main" id="{B4B4DC79-BDA9-4BC9-AF4F-FC8EC6173607}"/>
              </a:ext>
            </a:extLst>
          </p:cNvPr>
          <p:cNvSpPr>
            <a:spLocks noGrp="1"/>
          </p:cNvSpPr>
          <p:nvPr>
            <p:ph idx="1"/>
          </p:nvPr>
        </p:nvSpPr>
        <p:spPr/>
        <p:txBody>
          <a:bodyPr>
            <a:normAutofit/>
          </a:bodyPr>
          <a:lstStyle/>
          <a:p>
            <a:r>
              <a:rPr lang="en-US" dirty="0" err="1"/>
              <a:t>Jeu</a:t>
            </a:r>
            <a:r>
              <a:rPr lang="en-US" dirty="0"/>
              <a:t> de </a:t>
            </a:r>
            <a:r>
              <a:rPr lang="en-US" dirty="0" err="1"/>
              <a:t>commandes</a:t>
            </a:r>
            <a:r>
              <a:rPr lang="en-US" dirty="0"/>
              <a:t> : </a:t>
            </a:r>
          </a:p>
          <a:p>
            <a:pPr lvl="1"/>
            <a:r>
              <a:rPr lang="en-US" b="1" dirty="0"/>
              <a:t>Get-LBCURI</a:t>
            </a:r>
            <a:r>
              <a:rPr lang="en-US" dirty="0"/>
              <a:t> : </a:t>
            </a:r>
            <a:r>
              <a:rPr lang="en-US" dirty="0" err="1"/>
              <a:t>retourne</a:t>
            </a:r>
            <a:r>
              <a:rPr lang="en-US" dirty="0"/>
              <a:t> </a:t>
            </a:r>
            <a:r>
              <a:rPr lang="en-US" dirty="0" err="1"/>
              <a:t>l’URL</a:t>
            </a:r>
            <a:r>
              <a:rPr lang="en-US" dirty="0"/>
              <a:t> de la page </a:t>
            </a:r>
            <a:r>
              <a:rPr lang="en-US" dirty="0" err="1"/>
              <a:t>contenant</a:t>
            </a:r>
            <a:r>
              <a:rPr lang="en-US" dirty="0"/>
              <a:t> les </a:t>
            </a:r>
            <a:r>
              <a:rPr lang="en-US" dirty="0" err="1"/>
              <a:t>annonces</a:t>
            </a:r>
            <a:r>
              <a:rPr lang="en-US" dirty="0"/>
              <a:t> à </a:t>
            </a:r>
            <a:r>
              <a:rPr lang="en-US" dirty="0" err="1"/>
              <a:t>récupérer</a:t>
            </a:r>
            <a:r>
              <a:rPr lang="en-US" dirty="0"/>
              <a:t> (</a:t>
            </a:r>
            <a:r>
              <a:rPr lang="en-US" dirty="0" err="1"/>
              <a:t>très</a:t>
            </a:r>
            <a:r>
              <a:rPr lang="en-US" dirty="0"/>
              <a:t> utile pour tester / </a:t>
            </a:r>
            <a:r>
              <a:rPr lang="en-US" dirty="0" err="1"/>
              <a:t>déboguer</a:t>
            </a:r>
            <a:r>
              <a:rPr lang="en-US" dirty="0"/>
              <a:t>)</a:t>
            </a:r>
          </a:p>
          <a:p>
            <a:pPr lvl="2"/>
            <a:r>
              <a:rPr lang="en-US" dirty="0" err="1"/>
              <a:t>Paramètres</a:t>
            </a:r>
            <a:r>
              <a:rPr lang="en-US" dirty="0"/>
              <a:t> : </a:t>
            </a:r>
            <a:r>
              <a:rPr lang="en-US" dirty="0" err="1"/>
              <a:t>MotsCles</a:t>
            </a:r>
            <a:r>
              <a:rPr lang="en-US" dirty="0"/>
              <a:t>, </a:t>
            </a:r>
            <a:r>
              <a:rPr lang="en-US" dirty="0" err="1"/>
              <a:t>TitreUniquement</a:t>
            </a:r>
            <a:r>
              <a:rPr lang="en-US" dirty="0"/>
              <a:t>, </a:t>
            </a:r>
            <a:r>
              <a:rPr lang="en-US" dirty="0" err="1"/>
              <a:t>Categorie</a:t>
            </a:r>
            <a:r>
              <a:rPr lang="en-US" dirty="0"/>
              <a:t>, </a:t>
            </a:r>
            <a:r>
              <a:rPr lang="en-US" dirty="0" err="1"/>
              <a:t>CodePostal</a:t>
            </a:r>
            <a:r>
              <a:rPr lang="en-US" dirty="0"/>
              <a:t>, Region, </a:t>
            </a:r>
            <a:r>
              <a:rPr lang="en-US" dirty="0" err="1"/>
              <a:t>Departement</a:t>
            </a:r>
            <a:r>
              <a:rPr lang="en-US" dirty="0"/>
              <a:t>, </a:t>
            </a:r>
            <a:r>
              <a:rPr lang="en-US" dirty="0" err="1"/>
              <a:t>PrixMin</a:t>
            </a:r>
            <a:r>
              <a:rPr lang="en-US" dirty="0"/>
              <a:t>, </a:t>
            </a:r>
            <a:r>
              <a:rPr lang="en-US" dirty="0" err="1"/>
              <a:t>PrixMax</a:t>
            </a:r>
            <a:r>
              <a:rPr lang="en-US" dirty="0"/>
              <a:t>, </a:t>
            </a:r>
            <a:r>
              <a:rPr lang="en-US" dirty="0" err="1"/>
              <a:t>ParticulierOuPro</a:t>
            </a:r>
            <a:endParaRPr lang="en-US" dirty="0"/>
          </a:p>
          <a:p>
            <a:pPr lvl="1"/>
            <a:r>
              <a:rPr lang="en-US" b="1" dirty="0"/>
              <a:t>Get-</a:t>
            </a:r>
            <a:r>
              <a:rPr lang="en-US" b="1" dirty="0" err="1"/>
              <a:t>LBCAnnonce</a:t>
            </a:r>
            <a:r>
              <a:rPr lang="en-US" dirty="0"/>
              <a:t> : </a:t>
            </a:r>
            <a:r>
              <a:rPr lang="en-US" dirty="0" err="1"/>
              <a:t>Récupère</a:t>
            </a:r>
            <a:r>
              <a:rPr lang="en-US" dirty="0"/>
              <a:t> les </a:t>
            </a:r>
            <a:r>
              <a:rPr lang="en-US" dirty="0" err="1"/>
              <a:t>annonces</a:t>
            </a:r>
            <a:endParaRPr lang="en-US" dirty="0"/>
          </a:p>
          <a:p>
            <a:pPr lvl="2"/>
            <a:r>
              <a:rPr lang="en-US" dirty="0" err="1"/>
              <a:t>Paramètres</a:t>
            </a:r>
            <a:r>
              <a:rPr lang="en-US" dirty="0"/>
              <a:t> : Idem Get-LBCURI</a:t>
            </a:r>
          </a:p>
          <a:p>
            <a:pPr lvl="1"/>
            <a:r>
              <a:rPr lang="en-US" b="1" dirty="0"/>
              <a:t>Get-</a:t>
            </a:r>
            <a:r>
              <a:rPr lang="en-US" b="1" dirty="0" err="1"/>
              <a:t>LBCDetailedAnnonce</a:t>
            </a:r>
            <a:r>
              <a:rPr lang="en-US" dirty="0"/>
              <a:t> : </a:t>
            </a:r>
            <a:r>
              <a:rPr lang="en-US" dirty="0" err="1"/>
              <a:t>Récupère</a:t>
            </a:r>
            <a:r>
              <a:rPr lang="en-US" dirty="0"/>
              <a:t> des </a:t>
            </a:r>
            <a:r>
              <a:rPr lang="en-US" dirty="0" err="1"/>
              <a:t>informations</a:t>
            </a:r>
            <a:r>
              <a:rPr lang="en-US" dirty="0"/>
              <a:t> </a:t>
            </a:r>
            <a:r>
              <a:rPr lang="en-US" dirty="0" err="1"/>
              <a:t>détaillées</a:t>
            </a:r>
            <a:r>
              <a:rPr lang="en-US" dirty="0"/>
              <a:t> sur </a:t>
            </a:r>
            <a:r>
              <a:rPr lang="en-US" dirty="0" err="1"/>
              <a:t>une</a:t>
            </a:r>
            <a:r>
              <a:rPr lang="en-US" dirty="0"/>
              <a:t> </a:t>
            </a:r>
            <a:r>
              <a:rPr lang="en-US" dirty="0" err="1"/>
              <a:t>annonce</a:t>
            </a:r>
            <a:r>
              <a:rPr lang="en-US" dirty="0"/>
              <a:t> </a:t>
            </a:r>
            <a:r>
              <a:rPr lang="en-US" dirty="0" err="1"/>
              <a:t>en</a:t>
            </a:r>
            <a:r>
              <a:rPr lang="en-US" dirty="0"/>
              <a:t> particulier</a:t>
            </a:r>
          </a:p>
          <a:p>
            <a:pPr lvl="2"/>
            <a:r>
              <a:rPr lang="en-US" dirty="0" err="1"/>
              <a:t>Infos</a:t>
            </a:r>
            <a:r>
              <a:rPr lang="en-US" dirty="0"/>
              <a:t> </a:t>
            </a:r>
            <a:r>
              <a:rPr lang="en-US" dirty="0" err="1"/>
              <a:t>en</a:t>
            </a:r>
            <a:r>
              <a:rPr lang="en-US" dirty="0"/>
              <a:t> plus : images, date de première publication, date </a:t>
            </a:r>
            <a:r>
              <a:rPr lang="en-US" dirty="0" err="1"/>
              <a:t>d’expiration</a:t>
            </a:r>
            <a:r>
              <a:rPr lang="en-US" dirty="0"/>
              <a:t>, etc.</a:t>
            </a:r>
          </a:p>
          <a:p>
            <a:pPr lvl="2"/>
            <a:r>
              <a:rPr lang="en-US" dirty="0" err="1"/>
              <a:t>Paramètre</a:t>
            </a:r>
            <a:r>
              <a:rPr lang="en-US" dirty="0"/>
              <a:t> : </a:t>
            </a:r>
            <a:r>
              <a:rPr lang="en-US" dirty="0" err="1"/>
              <a:t>IdAnnonce</a:t>
            </a:r>
            <a:endParaRPr lang="en-US" dirty="0"/>
          </a:p>
          <a:p>
            <a:pPr lvl="2"/>
            <a:endParaRPr lang="en-US" dirty="0"/>
          </a:p>
        </p:txBody>
      </p:sp>
      <p:sp>
        <p:nvSpPr>
          <p:cNvPr id="4" name="Footer Placeholder 3">
            <a:extLst>
              <a:ext uri="{FF2B5EF4-FFF2-40B4-BE49-F238E27FC236}">
                <a16:creationId xmlns:a16="http://schemas.microsoft.com/office/drawing/2014/main" id="{8438A58C-794A-4715-A046-9319A77ECE7A}"/>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1540837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6530-EACC-482A-9FAB-53747C0DA264}"/>
              </a:ext>
            </a:extLst>
          </p:cNvPr>
          <p:cNvSpPr>
            <a:spLocks noGrp="1"/>
          </p:cNvSpPr>
          <p:nvPr>
            <p:ph type="title"/>
          </p:nvPr>
        </p:nvSpPr>
        <p:spPr/>
        <p:txBody>
          <a:bodyPr/>
          <a:lstStyle/>
          <a:p>
            <a:r>
              <a:rPr lang="en-US" dirty="0"/>
              <a:t>Module </a:t>
            </a:r>
            <a:r>
              <a:rPr lang="en-US" dirty="0" err="1"/>
              <a:t>LeBonCoin</a:t>
            </a:r>
            <a:endParaRPr lang="en-US" dirty="0"/>
          </a:p>
        </p:txBody>
      </p:sp>
      <p:sp>
        <p:nvSpPr>
          <p:cNvPr id="3" name="Content Placeholder 2">
            <a:extLst>
              <a:ext uri="{FF2B5EF4-FFF2-40B4-BE49-F238E27FC236}">
                <a16:creationId xmlns:a16="http://schemas.microsoft.com/office/drawing/2014/main" id="{B4B4DC79-BDA9-4BC9-AF4F-FC8EC6173607}"/>
              </a:ext>
            </a:extLst>
          </p:cNvPr>
          <p:cNvSpPr>
            <a:spLocks noGrp="1"/>
          </p:cNvSpPr>
          <p:nvPr>
            <p:ph idx="1"/>
          </p:nvPr>
        </p:nvSpPr>
        <p:spPr/>
        <p:txBody>
          <a:bodyPr>
            <a:normAutofit/>
          </a:bodyPr>
          <a:lstStyle/>
          <a:p>
            <a:r>
              <a:rPr lang="en-US" sz="3200" dirty="0" err="1"/>
              <a:t>Difficultés</a:t>
            </a:r>
            <a:r>
              <a:rPr lang="en-US" sz="3200" dirty="0"/>
              <a:t> </a:t>
            </a:r>
            <a:r>
              <a:rPr lang="en-US" sz="3200" dirty="0" err="1"/>
              <a:t>rencontrées</a:t>
            </a:r>
            <a:r>
              <a:rPr lang="en-US" sz="3200" dirty="0"/>
              <a:t>:</a:t>
            </a:r>
          </a:p>
          <a:p>
            <a:pPr lvl="1"/>
            <a:r>
              <a:rPr lang="en-US" sz="2800" dirty="0" err="1"/>
              <a:t>Récupération</a:t>
            </a:r>
            <a:r>
              <a:rPr lang="en-US" sz="2800" dirty="0"/>
              <a:t> de la date des </a:t>
            </a:r>
            <a:r>
              <a:rPr lang="en-US" sz="2800" dirty="0" err="1"/>
              <a:t>annonces</a:t>
            </a:r>
            <a:r>
              <a:rPr lang="en-US" sz="2800" dirty="0"/>
              <a:t> (conversion)</a:t>
            </a:r>
          </a:p>
          <a:p>
            <a:pPr lvl="1"/>
            <a:r>
              <a:rPr lang="en-US" sz="2800" dirty="0" err="1"/>
              <a:t>Changement</a:t>
            </a:r>
            <a:r>
              <a:rPr lang="en-US" sz="2800" dirty="0"/>
              <a:t> de design du site 1 à 2 </a:t>
            </a:r>
            <a:r>
              <a:rPr lang="en-US" sz="2800" dirty="0" err="1"/>
              <a:t>fois</a:t>
            </a:r>
            <a:r>
              <a:rPr lang="en-US" sz="2800" dirty="0"/>
              <a:t> par an</a:t>
            </a:r>
          </a:p>
          <a:p>
            <a:pPr lvl="1"/>
            <a:r>
              <a:rPr lang="en-US" sz="2800" dirty="0" err="1"/>
              <a:t>Mesures</a:t>
            </a:r>
            <a:r>
              <a:rPr lang="en-US" sz="2800" dirty="0"/>
              <a:t> Anti-Bot</a:t>
            </a:r>
          </a:p>
          <a:p>
            <a:pPr marL="914400" lvl="2" indent="0">
              <a:buNone/>
            </a:pPr>
            <a:endParaRPr lang="en-US" dirty="0"/>
          </a:p>
        </p:txBody>
      </p:sp>
      <p:sp>
        <p:nvSpPr>
          <p:cNvPr id="4" name="Footer Placeholder 3">
            <a:extLst>
              <a:ext uri="{FF2B5EF4-FFF2-40B4-BE49-F238E27FC236}">
                <a16:creationId xmlns:a16="http://schemas.microsoft.com/office/drawing/2014/main" id="{8438A58C-794A-4715-A046-9319A77ECE7A}"/>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3396796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D02022C-C4C7-4A64-91B8-5FE6EFD3C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562"/>
            <a:ext cx="12191996" cy="6871317"/>
          </a:xfrm>
          <a:prstGeom prst="rect">
            <a:avLst/>
          </a:prstGeom>
        </p:spPr>
      </p:pic>
      <p:cxnSp>
        <p:nvCxnSpPr>
          <p:cNvPr id="4" name="Straight Connector 9">
            <a:extLst>
              <a:ext uri="{FF2B5EF4-FFF2-40B4-BE49-F238E27FC236}">
                <a16:creationId xmlns:a16="http://schemas.microsoft.com/office/drawing/2014/main" id="{36261001-9963-4210-A8AA-5B1689F511EE}"/>
              </a:ext>
            </a:extLst>
          </p:cNvPr>
          <p:cNvCxnSpPr/>
          <p:nvPr/>
        </p:nvCxnSpPr>
        <p:spPr>
          <a:xfrm>
            <a:off x="4785649" y="0"/>
            <a:ext cx="3375581" cy="6858000"/>
          </a:xfrm>
          <a:prstGeom prst="straightConnector1">
            <a:avLst/>
          </a:prstGeom>
          <a:noFill/>
          <a:ln w="6345" cap="flat">
            <a:solidFill>
              <a:srgbClr val="4472C4"/>
            </a:solidFill>
            <a:prstDash val="solid"/>
            <a:miter/>
          </a:ln>
        </p:spPr>
      </p:cxnSp>
      <p:grpSp>
        <p:nvGrpSpPr>
          <p:cNvPr id="12" name="Group 11">
            <a:extLst>
              <a:ext uri="{FF2B5EF4-FFF2-40B4-BE49-F238E27FC236}">
                <a16:creationId xmlns:a16="http://schemas.microsoft.com/office/drawing/2014/main" id="{74B97927-8191-4618-A1A1-084856254492}"/>
              </a:ext>
            </a:extLst>
          </p:cNvPr>
          <p:cNvGrpSpPr/>
          <p:nvPr/>
        </p:nvGrpSpPr>
        <p:grpSpPr>
          <a:xfrm>
            <a:off x="0" y="0"/>
            <a:ext cx="8161238" cy="6858000"/>
            <a:chOff x="0" y="0"/>
            <a:chExt cx="8161238" cy="6858000"/>
          </a:xfrm>
        </p:grpSpPr>
        <p:sp>
          <p:nvSpPr>
            <p:cNvPr id="5" name="Rectangle 11">
              <a:extLst>
                <a:ext uri="{FF2B5EF4-FFF2-40B4-BE49-F238E27FC236}">
                  <a16:creationId xmlns:a16="http://schemas.microsoft.com/office/drawing/2014/main" id="{E7C57C76-FEE2-4D0D-9ACC-F07BE4357B8F}"/>
                </a:ext>
              </a:extLst>
            </p:cNvPr>
            <p:cNvSpPr/>
            <p:nvPr/>
          </p:nvSpPr>
          <p:spPr>
            <a:xfrm>
              <a:off x="0" y="0"/>
              <a:ext cx="4785649" cy="6855439"/>
            </a:xfrm>
            <a:prstGeom prst="rect">
              <a:avLst/>
            </a:pr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6" name="Isosceles Triangle 12">
              <a:extLst>
                <a:ext uri="{FF2B5EF4-FFF2-40B4-BE49-F238E27FC236}">
                  <a16:creationId xmlns:a16="http://schemas.microsoft.com/office/drawing/2014/main" id="{74D37B5B-21D1-4727-A136-420A467C8C54}"/>
                </a:ext>
              </a:extLst>
            </p:cNvPr>
            <p:cNvSpPr/>
            <p:nvPr/>
          </p:nvSpPr>
          <p:spPr>
            <a:xfrm>
              <a:off x="4785649" y="0"/>
              <a:ext cx="3375589" cy="6858000"/>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solidFill>
              <a:srgbClr val="404040">
                <a:alpha val="68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grpSp>
      <p:sp>
        <p:nvSpPr>
          <p:cNvPr id="9" name="TextBox 19">
            <a:extLst>
              <a:ext uri="{FF2B5EF4-FFF2-40B4-BE49-F238E27FC236}">
                <a16:creationId xmlns:a16="http://schemas.microsoft.com/office/drawing/2014/main" id="{3212C9BB-199F-4370-9EE3-08ACB2FC949D}"/>
              </a:ext>
            </a:extLst>
          </p:cNvPr>
          <p:cNvSpPr txBox="1"/>
          <p:nvPr/>
        </p:nvSpPr>
        <p:spPr>
          <a:xfrm>
            <a:off x="793769" y="3226450"/>
            <a:ext cx="10384232" cy="1938992"/>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8800" b="1" i="0" u="none" strike="noStrike" kern="1200" cap="none" spc="0" baseline="0" dirty="0">
                <a:solidFill>
                  <a:srgbClr val="FFFFFF"/>
                </a:solidFill>
                <a:uFillTx/>
                <a:latin typeface="Calibri"/>
              </a:rPr>
              <a:t>Démo</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1" dirty="0">
                <a:solidFill>
                  <a:srgbClr val="FFFFFF"/>
                </a:solidFill>
                <a:latin typeface="Calibri"/>
              </a:rPr>
              <a:t>Module </a:t>
            </a:r>
            <a:r>
              <a:rPr lang="fr-FR" sz="3200" b="1" dirty="0" err="1">
                <a:solidFill>
                  <a:srgbClr val="FFFFFF"/>
                </a:solidFill>
                <a:latin typeface="Calibri"/>
              </a:rPr>
              <a:t>PSLebonCoin</a:t>
            </a:r>
            <a:endParaRPr lang="fr-FR" sz="1600" b="1" i="0" u="none" strike="noStrike" kern="1200" cap="none" spc="0" baseline="0" dirty="0">
              <a:solidFill>
                <a:srgbClr val="FFFFFF"/>
              </a:solidFill>
              <a:uFillTx/>
              <a:latin typeface="Calibri"/>
            </a:endParaRPr>
          </a:p>
        </p:txBody>
      </p:sp>
      <p:pic>
        <p:nvPicPr>
          <p:cNvPr id="11" name="Picture 10">
            <a:extLst>
              <a:ext uri="{FF2B5EF4-FFF2-40B4-BE49-F238E27FC236}">
                <a16:creationId xmlns:a16="http://schemas.microsoft.com/office/drawing/2014/main" id="{25D279AC-A1EE-4240-97BE-1FE9C4CEDD94}"/>
              </a:ext>
            </a:extLst>
          </p:cNvPr>
          <p:cNvPicPr>
            <a:picLocks noChangeAspect="1"/>
          </p:cNvPicPr>
          <p:nvPr/>
        </p:nvPicPr>
        <p:blipFill>
          <a:blip r:embed="rId3"/>
          <a:stretch>
            <a:fillRect/>
          </a:stretch>
        </p:blipFill>
        <p:spPr>
          <a:xfrm>
            <a:off x="10567722" y="184565"/>
            <a:ext cx="1415612" cy="1338572"/>
          </a:xfrm>
          <a:prstGeom prst="rect">
            <a:avLst/>
          </a:prstGeom>
        </p:spPr>
      </p:pic>
      <p:sp>
        <p:nvSpPr>
          <p:cNvPr id="2" name="Footer Placeholder 1">
            <a:extLst>
              <a:ext uri="{FF2B5EF4-FFF2-40B4-BE49-F238E27FC236}">
                <a16:creationId xmlns:a16="http://schemas.microsoft.com/office/drawing/2014/main" id="{A8075802-B2D0-4EA3-8AF0-D22561A99D8C}"/>
              </a:ext>
            </a:extLst>
          </p:cNvPr>
          <p:cNvSpPr>
            <a:spLocks noGrp="1"/>
          </p:cNvSpPr>
          <p:nvPr>
            <p:ph type="ftr" sz="quarter" idx="10"/>
          </p:nvPr>
        </p:nvSpPr>
        <p:spPr>
          <a:xfrm>
            <a:off x="4038603" y="6356351"/>
            <a:ext cx="4114800" cy="365129"/>
          </a:xfrm>
        </p:spPr>
        <p:txBody>
          <a:bodyPr/>
          <a:lstStyle/>
          <a:p>
            <a:pPr lvl="0"/>
            <a:r>
              <a:rPr lang="fr-FR"/>
              <a:t>#PSSATPARIS2019</a:t>
            </a:r>
          </a:p>
        </p:txBody>
      </p:sp>
    </p:spTree>
    <p:extLst>
      <p:ext uri="{BB962C8B-B14F-4D97-AF65-F5344CB8AC3E}">
        <p14:creationId xmlns:p14="http://schemas.microsoft.com/office/powerpoint/2010/main" val="4122662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6530-EACC-482A-9FAB-53747C0DA264}"/>
              </a:ext>
            </a:extLst>
          </p:cNvPr>
          <p:cNvSpPr>
            <a:spLocks noGrp="1"/>
          </p:cNvSpPr>
          <p:nvPr>
            <p:ph type="title"/>
          </p:nvPr>
        </p:nvSpPr>
        <p:spPr/>
        <p:txBody>
          <a:bodyPr/>
          <a:lstStyle/>
          <a:p>
            <a:r>
              <a:rPr lang="en-US" dirty="0" err="1"/>
              <a:t>Références</a:t>
            </a:r>
            <a:endParaRPr lang="en-US" dirty="0"/>
          </a:p>
        </p:txBody>
      </p:sp>
      <p:sp>
        <p:nvSpPr>
          <p:cNvPr id="3" name="Content Placeholder 2">
            <a:extLst>
              <a:ext uri="{FF2B5EF4-FFF2-40B4-BE49-F238E27FC236}">
                <a16:creationId xmlns:a16="http://schemas.microsoft.com/office/drawing/2014/main" id="{B4B4DC79-BDA9-4BC9-AF4F-FC8EC6173607}"/>
              </a:ext>
            </a:extLst>
          </p:cNvPr>
          <p:cNvSpPr>
            <a:spLocks noGrp="1"/>
          </p:cNvSpPr>
          <p:nvPr>
            <p:ph idx="1"/>
          </p:nvPr>
        </p:nvSpPr>
        <p:spPr/>
        <p:txBody>
          <a:bodyPr/>
          <a:lstStyle/>
          <a:p>
            <a:r>
              <a:rPr lang="en-US" dirty="0">
                <a:hlinkClick r:id="rId2"/>
              </a:rPr>
              <a:t>http://www.xmlfacile.com/guide_xml</a:t>
            </a:r>
            <a:endParaRPr lang="en-US" dirty="0"/>
          </a:p>
          <a:p>
            <a:r>
              <a:rPr lang="en-US" dirty="0">
                <a:hlinkClick r:id="rId3"/>
              </a:rPr>
              <a:t>https://regex101.com</a:t>
            </a:r>
            <a:endParaRPr lang="en-US" dirty="0"/>
          </a:p>
          <a:p>
            <a:r>
              <a:rPr lang="en-US" dirty="0">
                <a:hlinkClick r:id="rId4"/>
              </a:rPr>
              <a:t>https://html-agility-pack.net</a:t>
            </a:r>
          </a:p>
          <a:p>
            <a:r>
              <a:rPr lang="en-US" dirty="0">
                <a:hlinkClick r:id="rId4"/>
              </a:rPr>
              <a:t>https://github.com/apetitjean/LeBonCoin</a:t>
            </a:r>
            <a:endParaRPr lang="en-US" dirty="0"/>
          </a:p>
          <a:p>
            <a:endParaRPr lang="en-US" dirty="0"/>
          </a:p>
        </p:txBody>
      </p:sp>
      <p:sp>
        <p:nvSpPr>
          <p:cNvPr id="4" name="Footer Placeholder 3">
            <a:extLst>
              <a:ext uri="{FF2B5EF4-FFF2-40B4-BE49-F238E27FC236}">
                <a16:creationId xmlns:a16="http://schemas.microsoft.com/office/drawing/2014/main" id="{8438A58C-794A-4715-A046-9319A77ECE7A}"/>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16221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C5254CB5-3583-4831-ADDB-334C8B194B1A}"/>
              </a:ext>
            </a:extLst>
          </p:cNvPr>
          <p:cNvSpPr>
            <a:spLocks noGrp="1"/>
          </p:cNvSpPr>
          <p:nvPr>
            <p:ph idx="1"/>
          </p:nvPr>
        </p:nvSpPr>
        <p:spPr>
          <a:xfrm>
            <a:off x="743309" y="1319101"/>
            <a:ext cx="6271102" cy="3777622"/>
          </a:xfrm>
        </p:spPr>
        <p:txBody>
          <a:bodyPr>
            <a:normAutofit fontScale="92500" lnSpcReduction="10000"/>
          </a:bodyPr>
          <a:lstStyle/>
          <a:p>
            <a:r>
              <a:rPr lang="en-US" dirty="0" err="1"/>
              <a:t>Ingénieur</a:t>
            </a:r>
            <a:r>
              <a:rPr lang="en-US" dirty="0"/>
              <a:t> </a:t>
            </a:r>
            <a:r>
              <a:rPr lang="en-US" dirty="0" err="1"/>
              <a:t>Systèmes</a:t>
            </a:r>
            <a:r>
              <a:rPr lang="en-US" dirty="0"/>
              <a:t>, </a:t>
            </a:r>
            <a:r>
              <a:rPr lang="en-US" dirty="0" err="1"/>
              <a:t>Formateur</a:t>
            </a:r>
            <a:r>
              <a:rPr lang="en-US" dirty="0"/>
              <a:t> et consultant PowerShell</a:t>
            </a:r>
          </a:p>
          <a:p>
            <a:r>
              <a:rPr lang="en-US" dirty="0"/>
              <a:t>Auteur de </a:t>
            </a:r>
            <a:r>
              <a:rPr lang="en-US" dirty="0" err="1"/>
              <a:t>plusieurs</a:t>
            </a:r>
            <a:r>
              <a:rPr lang="en-US" dirty="0"/>
              <a:t> livres</a:t>
            </a:r>
          </a:p>
          <a:p>
            <a:r>
              <a:rPr lang="en-US" dirty="0"/>
              <a:t>Animateur du forum de la </a:t>
            </a:r>
            <a:r>
              <a:rPr lang="en-US" dirty="0" err="1"/>
              <a:t>communauté</a:t>
            </a:r>
            <a:r>
              <a:rPr lang="en-US" dirty="0"/>
              <a:t> PowerShell Francophone </a:t>
            </a:r>
          </a:p>
          <a:p>
            <a:pPr lvl="1"/>
            <a:r>
              <a:rPr lang="en-US" sz="2800" dirty="0">
                <a:hlinkClick r:id="rId2"/>
              </a:rPr>
              <a:t>www.powershell-scripting.com</a:t>
            </a:r>
            <a:endParaRPr lang="en-US" sz="2800" dirty="0"/>
          </a:p>
          <a:p>
            <a:r>
              <a:rPr lang="en-US" dirty="0"/>
              <a:t>10 </a:t>
            </a:r>
            <a:r>
              <a:rPr lang="en-US" dirty="0" err="1"/>
              <a:t>ans</a:t>
            </a:r>
            <a:r>
              <a:rPr lang="en-US" dirty="0"/>
              <a:t> MVP PowerShell (</a:t>
            </a:r>
            <a:r>
              <a:rPr lang="en-US" dirty="0" err="1"/>
              <a:t>depuis</a:t>
            </a:r>
            <a:r>
              <a:rPr lang="en-US" dirty="0"/>
              <a:t> 2008)</a:t>
            </a:r>
          </a:p>
          <a:p>
            <a:pPr marL="0" indent="0">
              <a:buNone/>
            </a:pPr>
            <a:endParaRPr lang="en-US" b="1" dirty="0"/>
          </a:p>
          <a:p>
            <a:pPr marL="0" indent="0">
              <a:buNone/>
            </a:pPr>
            <a:r>
              <a:rPr lang="en-US" b="1" dirty="0"/>
              <a:t>            @</a:t>
            </a:r>
            <a:r>
              <a:rPr lang="en-US" b="1" dirty="0" err="1"/>
              <a:t>apetitjean</a:t>
            </a:r>
            <a:endParaRPr lang="en-US" b="1" dirty="0"/>
          </a:p>
        </p:txBody>
      </p:sp>
      <p:pic>
        <p:nvPicPr>
          <p:cNvPr id="10" name="Image 9">
            <a:extLst>
              <a:ext uri="{FF2B5EF4-FFF2-40B4-BE49-F238E27FC236}">
                <a16:creationId xmlns:a16="http://schemas.microsoft.com/office/drawing/2014/main" id="{652BB97C-1C0D-4205-8E5F-1F33E6EB3D6E}"/>
              </a:ext>
            </a:extLst>
          </p:cNvPr>
          <p:cNvPicPr>
            <a:picLocks noChangeAspect="1"/>
          </p:cNvPicPr>
          <p:nvPr/>
        </p:nvPicPr>
        <p:blipFill>
          <a:blip r:embed="rId3"/>
          <a:stretch>
            <a:fillRect/>
          </a:stretch>
        </p:blipFill>
        <p:spPr>
          <a:xfrm>
            <a:off x="7802647" y="373054"/>
            <a:ext cx="3249001" cy="4438480"/>
          </a:xfrm>
          <a:prstGeom prst="rect">
            <a:avLst/>
          </a:prstGeom>
        </p:spPr>
      </p:pic>
      <p:pic>
        <p:nvPicPr>
          <p:cNvPr id="2" name="Image 1">
            <a:extLst>
              <a:ext uri="{FF2B5EF4-FFF2-40B4-BE49-F238E27FC236}">
                <a16:creationId xmlns:a16="http://schemas.microsoft.com/office/drawing/2014/main" id="{414E174D-8FE3-4496-AF22-9EE4C610B823}"/>
              </a:ext>
            </a:extLst>
          </p:cNvPr>
          <p:cNvPicPr>
            <a:picLocks noChangeAspect="1"/>
          </p:cNvPicPr>
          <p:nvPr/>
        </p:nvPicPr>
        <p:blipFill>
          <a:blip r:embed="rId4"/>
          <a:stretch>
            <a:fillRect/>
          </a:stretch>
        </p:blipFill>
        <p:spPr>
          <a:xfrm>
            <a:off x="8011206" y="5096723"/>
            <a:ext cx="2831882" cy="942272"/>
          </a:xfrm>
          <a:prstGeom prst="rect">
            <a:avLst/>
          </a:prstGeom>
        </p:spPr>
      </p:pic>
      <p:pic>
        <p:nvPicPr>
          <p:cNvPr id="4" name="Image 3">
            <a:extLst>
              <a:ext uri="{FF2B5EF4-FFF2-40B4-BE49-F238E27FC236}">
                <a16:creationId xmlns:a16="http://schemas.microsoft.com/office/drawing/2014/main" id="{F256840D-4BF2-4C0F-AF8F-FAB1BC1A47DE}"/>
              </a:ext>
            </a:extLst>
          </p:cNvPr>
          <p:cNvPicPr>
            <a:picLocks noChangeAspect="1"/>
          </p:cNvPicPr>
          <p:nvPr/>
        </p:nvPicPr>
        <p:blipFill>
          <a:blip r:embed="rId5"/>
          <a:stretch>
            <a:fillRect/>
          </a:stretch>
        </p:blipFill>
        <p:spPr>
          <a:xfrm>
            <a:off x="1046264" y="4509610"/>
            <a:ext cx="588809" cy="478904"/>
          </a:xfrm>
          <a:prstGeom prst="rect">
            <a:avLst/>
          </a:prstGeom>
        </p:spPr>
      </p:pic>
      <p:sp>
        <p:nvSpPr>
          <p:cNvPr id="5" name="ZoneTexte 4">
            <a:extLst>
              <a:ext uri="{FF2B5EF4-FFF2-40B4-BE49-F238E27FC236}">
                <a16:creationId xmlns:a16="http://schemas.microsoft.com/office/drawing/2014/main" id="{42FC59D8-AD17-440B-83F9-E363497E4733}"/>
              </a:ext>
            </a:extLst>
          </p:cNvPr>
          <p:cNvSpPr txBox="1"/>
          <p:nvPr/>
        </p:nvSpPr>
        <p:spPr>
          <a:xfrm>
            <a:off x="1046264" y="5147791"/>
            <a:ext cx="4186402" cy="492443"/>
          </a:xfrm>
          <a:prstGeom prst="rect">
            <a:avLst/>
          </a:prstGeom>
          <a:noFill/>
        </p:spPr>
        <p:txBody>
          <a:bodyPr wrap="none" rtlCol="0">
            <a:spAutoFit/>
          </a:bodyPr>
          <a:lstStyle/>
          <a:p>
            <a:r>
              <a:rPr lang="en-US" sz="2600" b="1" dirty="0">
                <a:latin typeface="Calibri" panose="020F0502020204030204" pitchFamily="34" charset="0"/>
                <a:cs typeface="Calibri" panose="020F0502020204030204" pitchFamily="34" charset="0"/>
              </a:rPr>
              <a:t>apetitjean@start-scripting.io</a:t>
            </a:r>
            <a:endParaRPr lang="fr-FR" sz="2600" b="1" dirty="0">
              <a:latin typeface="Calibri" panose="020F0502020204030204" pitchFamily="34" charset="0"/>
              <a:cs typeface="Calibri" panose="020F0502020204030204" pitchFamily="34" charset="0"/>
            </a:endParaRPr>
          </a:p>
        </p:txBody>
      </p:sp>
      <p:sp>
        <p:nvSpPr>
          <p:cNvPr id="11" name="Title 1">
            <a:extLst>
              <a:ext uri="{FF2B5EF4-FFF2-40B4-BE49-F238E27FC236}">
                <a16:creationId xmlns:a16="http://schemas.microsoft.com/office/drawing/2014/main" id="{114A0119-FD24-450E-B4A7-789B931E75D5}"/>
              </a:ext>
            </a:extLst>
          </p:cNvPr>
          <p:cNvSpPr>
            <a:spLocks noGrp="1"/>
          </p:cNvSpPr>
          <p:nvPr>
            <p:ph type="title"/>
          </p:nvPr>
        </p:nvSpPr>
        <p:spPr>
          <a:xfrm>
            <a:off x="1801764" y="-57526"/>
            <a:ext cx="10515600" cy="1325559"/>
          </a:xfrm>
        </p:spPr>
        <p:txBody>
          <a:bodyPr/>
          <a:lstStyle/>
          <a:p>
            <a:r>
              <a:rPr lang="fr-FR" dirty="0"/>
              <a:t>A propos de moi</a:t>
            </a:r>
            <a:endParaRPr lang="en-US" dirty="0"/>
          </a:p>
        </p:txBody>
      </p:sp>
      <p:pic>
        <p:nvPicPr>
          <p:cNvPr id="12" name="Image 11">
            <a:extLst>
              <a:ext uri="{FF2B5EF4-FFF2-40B4-BE49-F238E27FC236}">
                <a16:creationId xmlns:a16="http://schemas.microsoft.com/office/drawing/2014/main" id="{7D6FF7DB-5BA3-4AC8-ACBD-020825FA76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4495" y="4195303"/>
            <a:ext cx="2034280" cy="1974698"/>
          </a:xfrm>
          <a:prstGeom prst="rect">
            <a:avLst/>
          </a:prstGeom>
        </p:spPr>
      </p:pic>
    </p:spTree>
    <p:extLst>
      <p:ext uri="{BB962C8B-B14F-4D97-AF65-F5344CB8AC3E}">
        <p14:creationId xmlns:p14="http://schemas.microsoft.com/office/powerpoint/2010/main" val="2692688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965C7303-B529-4F73-8F11-AF8B177FF414}"/>
              </a:ext>
            </a:extLst>
          </p:cNvPr>
          <p:cNvPicPr>
            <a:picLocks noChangeAspect="1"/>
          </p:cNvPicPr>
          <p:nvPr/>
        </p:nvPicPr>
        <p:blipFill>
          <a:blip r:embed="rId2"/>
          <a:stretch>
            <a:fillRect/>
          </a:stretch>
        </p:blipFill>
        <p:spPr>
          <a:xfrm>
            <a:off x="0" y="2560"/>
            <a:ext cx="12191996" cy="6855439"/>
          </a:xfrm>
          <a:prstGeom prst="rect">
            <a:avLst/>
          </a:prstGeom>
          <a:noFill/>
          <a:ln cap="flat">
            <a:noFill/>
          </a:ln>
        </p:spPr>
      </p:pic>
      <p:sp>
        <p:nvSpPr>
          <p:cNvPr id="3" name="TextBox 7">
            <a:extLst>
              <a:ext uri="{FF2B5EF4-FFF2-40B4-BE49-F238E27FC236}">
                <a16:creationId xmlns:a16="http://schemas.microsoft.com/office/drawing/2014/main" id="{BAE8C1E2-6F3D-421E-AEEC-58E177C5B153}"/>
              </a:ext>
            </a:extLst>
          </p:cNvPr>
          <p:cNvSpPr txBox="1"/>
          <p:nvPr/>
        </p:nvSpPr>
        <p:spPr>
          <a:xfrm>
            <a:off x="5164508" y="141937"/>
            <a:ext cx="10024219"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0" i="0" u="none" strike="noStrike" kern="1200" cap="none" spc="0" baseline="0" dirty="0">
                <a:solidFill>
                  <a:srgbClr val="FFFFFF"/>
                </a:solidFill>
                <a:uFillTx/>
                <a:latin typeface="Calibri"/>
              </a:rPr>
              <a:t>French PowerShell Saturday</a:t>
            </a:r>
          </a:p>
        </p:txBody>
      </p:sp>
      <p:sp>
        <p:nvSpPr>
          <p:cNvPr id="18" name="Rectangle 11">
            <a:extLst>
              <a:ext uri="{FF2B5EF4-FFF2-40B4-BE49-F238E27FC236}">
                <a16:creationId xmlns:a16="http://schemas.microsoft.com/office/drawing/2014/main" id="{3FD09911-639A-4418-A70E-26B03418CA43}"/>
              </a:ext>
            </a:extLst>
          </p:cNvPr>
          <p:cNvSpPr/>
          <p:nvPr/>
        </p:nvSpPr>
        <p:spPr>
          <a:xfrm>
            <a:off x="0" y="275939"/>
            <a:ext cx="4785649" cy="6855439"/>
          </a:xfrm>
          <a:prstGeom prst="rect">
            <a:avLst/>
          </a:prstGeom>
          <a:solidFill>
            <a:schemeClr val="bg1">
              <a:alpha val="68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9" name="Isosceles Triangle 12">
            <a:extLst>
              <a:ext uri="{FF2B5EF4-FFF2-40B4-BE49-F238E27FC236}">
                <a16:creationId xmlns:a16="http://schemas.microsoft.com/office/drawing/2014/main" id="{1F458274-F48E-49EE-B3AC-80EE6E72A825}"/>
              </a:ext>
            </a:extLst>
          </p:cNvPr>
          <p:cNvSpPr/>
          <p:nvPr/>
        </p:nvSpPr>
        <p:spPr>
          <a:xfrm>
            <a:off x="4785649" y="0"/>
            <a:ext cx="3375589" cy="6858000"/>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solidFill>
            <a:schemeClr val="bg1">
              <a:alpha val="68000"/>
            </a:scheme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FFFF"/>
              </a:solidFill>
              <a:uFillTx/>
              <a:latin typeface="Calibri"/>
            </a:endParaRPr>
          </a:p>
        </p:txBody>
      </p:sp>
      <p:sp>
        <p:nvSpPr>
          <p:cNvPr id="9" name="TextBox 19">
            <a:extLst>
              <a:ext uri="{FF2B5EF4-FFF2-40B4-BE49-F238E27FC236}">
                <a16:creationId xmlns:a16="http://schemas.microsoft.com/office/drawing/2014/main" id="{3212C9BB-199F-4370-9EE3-08ACB2FC949D}"/>
              </a:ext>
            </a:extLst>
          </p:cNvPr>
          <p:cNvSpPr txBox="1"/>
          <p:nvPr/>
        </p:nvSpPr>
        <p:spPr>
          <a:xfrm>
            <a:off x="235002" y="785533"/>
            <a:ext cx="12191999"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1" dirty="0">
                <a:solidFill>
                  <a:srgbClr val="FFFFFF"/>
                </a:solidFill>
                <a:latin typeface="Calibri"/>
              </a:rPr>
              <a:t>Questions?</a:t>
            </a:r>
            <a:endParaRPr lang="fr-FR" sz="3600" b="1" i="0" u="none" strike="noStrike" kern="1200" cap="none" spc="0" baseline="0" dirty="0">
              <a:solidFill>
                <a:srgbClr val="FFFFFF"/>
              </a:solidFill>
              <a:uFillTx/>
              <a:latin typeface="Calibri"/>
            </a:endParaRPr>
          </a:p>
        </p:txBody>
      </p:sp>
      <p:pic>
        <p:nvPicPr>
          <p:cNvPr id="10" name="Picture 9">
            <a:extLst>
              <a:ext uri="{FF2B5EF4-FFF2-40B4-BE49-F238E27FC236}">
                <a16:creationId xmlns:a16="http://schemas.microsoft.com/office/drawing/2014/main" id="{140FF55C-A4C0-4509-9AC7-DA9DE8E17852}"/>
              </a:ext>
            </a:extLst>
          </p:cNvPr>
          <p:cNvPicPr>
            <a:picLocks noChangeAspect="1"/>
          </p:cNvPicPr>
          <p:nvPr/>
        </p:nvPicPr>
        <p:blipFill>
          <a:blip r:embed="rId3"/>
          <a:stretch>
            <a:fillRect/>
          </a:stretch>
        </p:blipFill>
        <p:spPr>
          <a:xfrm>
            <a:off x="10541386" y="989196"/>
            <a:ext cx="1415612" cy="1338572"/>
          </a:xfrm>
          <a:prstGeom prst="rect">
            <a:avLst/>
          </a:prstGeom>
        </p:spPr>
      </p:pic>
      <p:sp>
        <p:nvSpPr>
          <p:cNvPr id="4" name="Footer Placeholder 3">
            <a:extLst>
              <a:ext uri="{FF2B5EF4-FFF2-40B4-BE49-F238E27FC236}">
                <a16:creationId xmlns:a16="http://schemas.microsoft.com/office/drawing/2014/main" id="{FCE23CD1-5DE6-48EA-BC3A-C948627CCEA0}"/>
              </a:ext>
            </a:extLst>
          </p:cNvPr>
          <p:cNvSpPr>
            <a:spLocks noGrp="1"/>
          </p:cNvSpPr>
          <p:nvPr>
            <p:ph type="ftr" sz="quarter" idx="10"/>
          </p:nvPr>
        </p:nvSpPr>
        <p:spPr>
          <a:xfrm>
            <a:off x="4038603" y="6356351"/>
            <a:ext cx="4114800" cy="365129"/>
          </a:xfrm>
        </p:spPr>
        <p:txBody>
          <a:bodyPr/>
          <a:lstStyle/>
          <a:p>
            <a:pPr lvl="0"/>
            <a:r>
              <a:rPr lang="fr-FR"/>
              <a:t>#PSSATPARIS2019</a:t>
            </a:r>
          </a:p>
        </p:txBody>
      </p:sp>
    </p:spTree>
    <p:extLst>
      <p:ext uri="{BB962C8B-B14F-4D97-AF65-F5344CB8AC3E}">
        <p14:creationId xmlns:p14="http://schemas.microsoft.com/office/powerpoint/2010/main" val="2762976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0387BCD-20E1-4BB2-BEE6-30B4C7423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117" y="1080778"/>
            <a:ext cx="1887969" cy="2348220"/>
          </a:xfrm>
          <a:prstGeom prst="rect">
            <a:avLst/>
          </a:prstGeom>
        </p:spPr>
      </p:pic>
      <p:pic>
        <p:nvPicPr>
          <p:cNvPr id="7" name="Image 6">
            <a:extLst>
              <a:ext uri="{FF2B5EF4-FFF2-40B4-BE49-F238E27FC236}">
                <a16:creationId xmlns:a16="http://schemas.microsoft.com/office/drawing/2014/main" id="{66B3375E-9DC5-4897-814C-63D6F24DD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925" y="1079508"/>
            <a:ext cx="1930237" cy="2348220"/>
          </a:xfrm>
          <a:prstGeom prst="rect">
            <a:avLst/>
          </a:prstGeom>
        </p:spPr>
      </p:pic>
      <p:pic>
        <p:nvPicPr>
          <p:cNvPr id="9" name="Image 8">
            <a:extLst>
              <a:ext uri="{FF2B5EF4-FFF2-40B4-BE49-F238E27FC236}">
                <a16:creationId xmlns:a16="http://schemas.microsoft.com/office/drawing/2014/main" id="{3AA03053-1274-4DAF-8A79-884F3F7D3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153" y="3863575"/>
            <a:ext cx="1948191" cy="2348220"/>
          </a:xfrm>
          <a:prstGeom prst="rect">
            <a:avLst/>
          </a:prstGeom>
        </p:spPr>
      </p:pic>
      <p:pic>
        <p:nvPicPr>
          <p:cNvPr id="11" name="Image 10">
            <a:extLst>
              <a:ext uri="{FF2B5EF4-FFF2-40B4-BE49-F238E27FC236}">
                <a16:creationId xmlns:a16="http://schemas.microsoft.com/office/drawing/2014/main" id="{6680914B-358C-48F9-B1A6-11568604E2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001" y="1117315"/>
            <a:ext cx="1976820" cy="2335330"/>
          </a:xfrm>
          <a:prstGeom prst="rect">
            <a:avLst/>
          </a:prstGeom>
        </p:spPr>
      </p:pic>
      <p:pic>
        <p:nvPicPr>
          <p:cNvPr id="13" name="Image 12">
            <a:extLst>
              <a:ext uri="{FF2B5EF4-FFF2-40B4-BE49-F238E27FC236}">
                <a16:creationId xmlns:a16="http://schemas.microsoft.com/office/drawing/2014/main" id="{31402434-7CA6-4F1D-AE6C-A2D70924A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4026" y="3863575"/>
            <a:ext cx="1943948" cy="2335330"/>
          </a:xfrm>
          <a:prstGeom prst="rect">
            <a:avLst/>
          </a:prstGeom>
        </p:spPr>
      </p:pic>
      <p:pic>
        <p:nvPicPr>
          <p:cNvPr id="15" name="Image 14">
            <a:extLst>
              <a:ext uri="{FF2B5EF4-FFF2-40B4-BE49-F238E27FC236}">
                <a16:creationId xmlns:a16="http://schemas.microsoft.com/office/drawing/2014/main" id="{592FF35D-56CB-42B8-8BB9-E008C87F41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2523" y="3863575"/>
            <a:ext cx="1929064" cy="2348221"/>
          </a:xfrm>
          <a:prstGeom prst="rect">
            <a:avLst/>
          </a:prstGeom>
        </p:spPr>
      </p:pic>
      <p:pic>
        <p:nvPicPr>
          <p:cNvPr id="17" name="Image 16">
            <a:extLst>
              <a:ext uri="{FF2B5EF4-FFF2-40B4-BE49-F238E27FC236}">
                <a16:creationId xmlns:a16="http://schemas.microsoft.com/office/drawing/2014/main" id="{8C8E4AAE-59EC-4428-A0E3-12DDC08FC6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60" y="1096965"/>
            <a:ext cx="1873881" cy="2348221"/>
          </a:xfrm>
          <a:prstGeom prst="rect">
            <a:avLst/>
          </a:prstGeom>
        </p:spPr>
      </p:pic>
      <p:sp>
        <p:nvSpPr>
          <p:cNvPr id="19" name="TextBox 19">
            <a:extLst>
              <a:ext uri="{FF2B5EF4-FFF2-40B4-BE49-F238E27FC236}">
                <a16:creationId xmlns:a16="http://schemas.microsoft.com/office/drawing/2014/main" id="{2D337E95-E00E-409E-BCAB-BB867FF01D8D}"/>
              </a:ext>
            </a:extLst>
          </p:cNvPr>
          <p:cNvSpPr txBox="1"/>
          <p:nvPr/>
        </p:nvSpPr>
        <p:spPr>
          <a:xfrm>
            <a:off x="2123767" y="87865"/>
            <a:ext cx="8352209" cy="76944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400" dirty="0">
                <a:solidFill>
                  <a:srgbClr val="000000"/>
                </a:solidFill>
                <a:latin typeface="Calibri Light"/>
              </a:rPr>
              <a:t>Bibliographie</a:t>
            </a:r>
            <a:r>
              <a:rPr lang="fr-FR" sz="3600" b="1" i="0" u="none" strike="noStrike" kern="1200" cap="none" spc="0" baseline="0" dirty="0">
                <a:uFillTx/>
                <a:latin typeface="Calibri"/>
              </a:rPr>
              <a:t> </a:t>
            </a:r>
          </a:p>
        </p:txBody>
      </p:sp>
    </p:spTree>
    <p:extLst>
      <p:ext uri="{BB962C8B-B14F-4D97-AF65-F5344CB8AC3E}">
        <p14:creationId xmlns:p14="http://schemas.microsoft.com/office/powerpoint/2010/main" val="2489242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BF7A5DC-A646-451F-9662-03F706231F20}"/>
              </a:ext>
            </a:extLst>
          </p:cNvPr>
          <p:cNvSpPr>
            <a:spLocks noGrp="1"/>
          </p:cNvSpPr>
          <p:nvPr>
            <p:ph type="title"/>
          </p:nvPr>
        </p:nvSpPr>
        <p:spPr>
          <a:xfrm>
            <a:off x="831847" y="1709735"/>
            <a:ext cx="10515600" cy="2852735"/>
          </a:xfrm>
        </p:spPr>
        <p:txBody>
          <a:bodyPr/>
          <a:lstStyle/>
          <a:p>
            <a:r>
              <a:rPr lang="en-US" dirty="0"/>
              <a:t>Scraper, </a:t>
            </a:r>
            <a:r>
              <a:rPr lang="en-US" dirty="0" err="1"/>
              <a:t>c’est</a:t>
            </a:r>
            <a:r>
              <a:rPr lang="en-US" dirty="0"/>
              <a:t> quoi ?</a:t>
            </a:r>
          </a:p>
        </p:txBody>
      </p:sp>
      <p:sp>
        <p:nvSpPr>
          <p:cNvPr id="12" name="Text Placeholder 11">
            <a:extLst>
              <a:ext uri="{FF2B5EF4-FFF2-40B4-BE49-F238E27FC236}">
                <a16:creationId xmlns:a16="http://schemas.microsoft.com/office/drawing/2014/main" id="{DD3BF84E-9AD4-4DA0-8147-96E2699A8361}"/>
              </a:ext>
            </a:extLst>
          </p:cNvPr>
          <p:cNvSpPr>
            <a:spLocks noGrp="1"/>
          </p:cNvSpPr>
          <p:nvPr>
            <p:ph type="body" idx="4294967295"/>
          </p:nvPr>
        </p:nvSpPr>
        <p:spPr>
          <a:xfrm>
            <a:off x="831847" y="4589465"/>
            <a:ext cx="10515600" cy="1500182"/>
          </a:xfrm>
        </p:spPr>
        <p:txBody>
          <a:bodyPr/>
          <a:lstStyle/>
          <a:p>
            <a:endParaRPr lang="en-US" dirty="0"/>
          </a:p>
        </p:txBody>
      </p:sp>
      <p:sp>
        <p:nvSpPr>
          <p:cNvPr id="5" name="Footer Placeholder 4">
            <a:extLst>
              <a:ext uri="{FF2B5EF4-FFF2-40B4-BE49-F238E27FC236}">
                <a16:creationId xmlns:a16="http://schemas.microsoft.com/office/drawing/2014/main" id="{A5C4D419-876D-45F8-9978-08E439037780}"/>
              </a:ext>
            </a:extLst>
          </p:cNvPr>
          <p:cNvSpPr>
            <a:spLocks noGrp="1"/>
          </p:cNvSpPr>
          <p:nvPr>
            <p:ph type="ftr" sz="quarter" idx="10"/>
          </p:nvPr>
        </p:nvSpPr>
        <p:spPr>
          <a:xfrm>
            <a:off x="4038603" y="6356351"/>
            <a:ext cx="4114800" cy="365129"/>
          </a:xfrm>
        </p:spPr>
        <p:txBody>
          <a:bodyPr/>
          <a:lstStyle/>
          <a:p>
            <a:pPr lvl="0"/>
            <a:r>
              <a:rPr lang="fr-FR"/>
              <a:t>#PSSATPARIS2019</a:t>
            </a:r>
          </a:p>
        </p:txBody>
      </p:sp>
    </p:spTree>
    <p:extLst>
      <p:ext uri="{BB962C8B-B14F-4D97-AF65-F5344CB8AC3E}">
        <p14:creationId xmlns:p14="http://schemas.microsoft.com/office/powerpoint/2010/main" val="244777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a:t>Scraper, </a:t>
            </a:r>
            <a:r>
              <a:rPr lang="en-US" dirty="0" err="1"/>
              <a:t>c’est</a:t>
            </a:r>
            <a:r>
              <a:rPr lang="en-US" dirty="0"/>
              <a:t> quoi ?</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lstStyle/>
          <a:p>
            <a:r>
              <a:rPr lang="en-US" sz="3200" dirty="0"/>
              <a:t>Action </a:t>
            </a:r>
            <a:r>
              <a:rPr lang="en-US" sz="3200" dirty="0" err="1"/>
              <a:t>d’extraire</a:t>
            </a:r>
            <a:r>
              <a:rPr lang="en-US" sz="3200" dirty="0"/>
              <a:t> de la </a:t>
            </a:r>
            <a:r>
              <a:rPr lang="en-US" sz="3200" dirty="0" err="1"/>
              <a:t>donnée</a:t>
            </a:r>
            <a:r>
              <a:rPr lang="en-US" sz="3200" dirty="0"/>
              <a:t> à </a:t>
            </a:r>
            <a:r>
              <a:rPr lang="en-US" sz="3200" dirty="0" err="1"/>
              <a:t>partir</a:t>
            </a:r>
            <a:r>
              <a:rPr lang="en-US" sz="3200" dirty="0"/>
              <a:t> d’un site Web </a:t>
            </a:r>
          </a:p>
          <a:p>
            <a:r>
              <a:rPr lang="en-US" sz="3200" dirty="0"/>
              <a:t>…dans le but de </a:t>
            </a:r>
            <a:r>
              <a:rPr lang="en-US" sz="3200" dirty="0" err="1"/>
              <a:t>réutiliser</a:t>
            </a:r>
            <a:r>
              <a:rPr lang="en-US" sz="3200" dirty="0"/>
              <a:t> la </a:t>
            </a:r>
            <a:r>
              <a:rPr lang="en-US" sz="3200" dirty="0" err="1"/>
              <a:t>donnée</a:t>
            </a:r>
            <a:r>
              <a:rPr lang="en-US" sz="3200" dirty="0"/>
              <a:t> dans un </a:t>
            </a:r>
            <a:r>
              <a:rPr lang="en-US" sz="3200" dirty="0" err="1"/>
              <a:t>autre</a:t>
            </a:r>
            <a:r>
              <a:rPr lang="en-US" sz="3200" dirty="0"/>
              <a:t> </a:t>
            </a:r>
            <a:r>
              <a:rPr lang="en-US" sz="3200" dirty="0" err="1"/>
              <a:t>contexte</a:t>
            </a:r>
            <a:endParaRPr lang="en-US" sz="3200" dirty="0"/>
          </a:p>
          <a:p>
            <a:pPr marL="0" indent="0">
              <a:buNone/>
            </a:pPr>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1609702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9AC4BC-DAF5-45E5-8F46-54BCADB62169}"/>
              </a:ext>
            </a:extLst>
          </p:cNvPr>
          <p:cNvSpPr>
            <a:spLocks noGrp="1"/>
          </p:cNvSpPr>
          <p:nvPr>
            <p:ph type="title"/>
          </p:nvPr>
        </p:nvSpPr>
        <p:spPr/>
        <p:txBody>
          <a:bodyPr/>
          <a:lstStyle/>
          <a:p>
            <a:r>
              <a:rPr lang="en-US" dirty="0" err="1"/>
              <a:t>Pourquoi</a:t>
            </a:r>
            <a:r>
              <a:rPr lang="en-US" dirty="0"/>
              <a:t> Scraper ?</a:t>
            </a:r>
            <a:endParaRPr lang="fr-FR" dirty="0"/>
          </a:p>
        </p:txBody>
      </p:sp>
      <p:sp>
        <p:nvSpPr>
          <p:cNvPr id="3" name="Espace réservé du texte 2">
            <a:extLst>
              <a:ext uri="{FF2B5EF4-FFF2-40B4-BE49-F238E27FC236}">
                <a16:creationId xmlns:a16="http://schemas.microsoft.com/office/drawing/2014/main" id="{30F377D1-4F9F-4464-9E66-783C3AA49A22}"/>
              </a:ext>
            </a:extLst>
          </p:cNvPr>
          <p:cNvSpPr>
            <a:spLocks noGrp="1"/>
          </p:cNvSpPr>
          <p:nvPr>
            <p:ph type="body" idx="1"/>
          </p:nvPr>
        </p:nvSpPr>
        <p:spPr/>
        <p:txBody>
          <a:bodyPr/>
          <a:lstStyle/>
          <a:p>
            <a:endParaRPr lang="fr-FR"/>
          </a:p>
        </p:txBody>
      </p:sp>
      <p:sp>
        <p:nvSpPr>
          <p:cNvPr id="4" name="Espace réservé du pied de page 3">
            <a:extLst>
              <a:ext uri="{FF2B5EF4-FFF2-40B4-BE49-F238E27FC236}">
                <a16:creationId xmlns:a16="http://schemas.microsoft.com/office/drawing/2014/main" id="{FF98D52B-3238-4268-9636-CB2D47783F9B}"/>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693658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2B78-5DA5-43B0-BE94-505966D14821}"/>
              </a:ext>
            </a:extLst>
          </p:cNvPr>
          <p:cNvSpPr>
            <a:spLocks noGrp="1"/>
          </p:cNvSpPr>
          <p:nvPr>
            <p:ph type="title"/>
          </p:nvPr>
        </p:nvSpPr>
        <p:spPr/>
        <p:txBody>
          <a:bodyPr/>
          <a:lstStyle/>
          <a:p>
            <a:r>
              <a:rPr lang="en-US" dirty="0" err="1"/>
              <a:t>Pourquoi</a:t>
            </a:r>
            <a:r>
              <a:rPr lang="en-US" dirty="0"/>
              <a:t> Scraper ?</a:t>
            </a:r>
          </a:p>
        </p:txBody>
      </p:sp>
      <p:sp>
        <p:nvSpPr>
          <p:cNvPr id="3" name="Content Placeholder 2">
            <a:extLst>
              <a:ext uri="{FF2B5EF4-FFF2-40B4-BE49-F238E27FC236}">
                <a16:creationId xmlns:a16="http://schemas.microsoft.com/office/drawing/2014/main" id="{5A1E370F-0E46-494F-A2B8-3C73C424A042}"/>
              </a:ext>
            </a:extLst>
          </p:cNvPr>
          <p:cNvSpPr>
            <a:spLocks noGrp="1"/>
          </p:cNvSpPr>
          <p:nvPr>
            <p:ph idx="1"/>
          </p:nvPr>
        </p:nvSpPr>
        <p:spPr/>
        <p:txBody>
          <a:bodyPr/>
          <a:lstStyle/>
          <a:p>
            <a:r>
              <a:rPr lang="en-US" sz="3200" dirty="0"/>
              <a:t>Pour </a:t>
            </a:r>
            <a:r>
              <a:rPr lang="en-US" sz="3200" dirty="0" err="1"/>
              <a:t>récupérer</a:t>
            </a:r>
            <a:r>
              <a:rPr lang="en-US" sz="3200" dirty="0"/>
              <a:t> des </a:t>
            </a:r>
            <a:r>
              <a:rPr lang="en-US" sz="3200" dirty="0" err="1"/>
              <a:t>données</a:t>
            </a:r>
            <a:r>
              <a:rPr lang="en-US" sz="3200" dirty="0"/>
              <a:t> à </a:t>
            </a:r>
            <a:r>
              <a:rPr lang="en-US" sz="3200" dirty="0" err="1"/>
              <a:t>partir</a:t>
            </a:r>
            <a:r>
              <a:rPr lang="en-US" sz="3200" dirty="0"/>
              <a:t> </a:t>
            </a:r>
            <a:r>
              <a:rPr lang="en-US" sz="3200" dirty="0" err="1"/>
              <a:t>d’une</a:t>
            </a:r>
            <a:r>
              <a:rPr lang="en-US" sz="3200" dirty="0"/>
              <a:t> page Web</a:t>
            </a:r>
          </a:p>
          <a:p>
            <a:r>
              <a:rPr lang="en-US" sz="3200" dirty="0" err="1"/>
              <a:t>Généralement</a:t>
            </a:r>
            <a:r>
              <a:rPr lang="en-US" sz="3200" dirty="0"/>
              <a:t> </a:t>
            </a:r>
            <a:r>
              <a:rPr lang="en-US" sz="3200" dirty="0" err="1"/>
              <a:t>parce</a:t>
            </a:r>
            <a:r>
              <a:rPr lang="en-US" sz="3200" dirty="0"/>
              <a:t> que le site Web ne propose pas </a:t>
            </a:r>
            <a:r>
              <a:rPr lang="en-US" sz="3200" dirty="0" err="1"/>
              <a:t>d’API</a:t>
            </a:r>
            <a:endParaRPr lang="en-US" sz="3200" dirty="0"/>
          </a:p>
          <a:p>
            <a:r>
              <a:rPr lang="en-US" sz="3200" dirty="0"/>
              <a:t>…</a:t>
            </a:r>
            <a:r>
              <a:rPr lang="en-US" sz="3200" dirty="0" err="1"/>
              <a:t>ou</a:t>
            </a:r>
            <a:r>
              <a:rPr lang="en-US" sz="3200" dirty="0"/>
              <a:t> que </a:t>
            </a:r>
            <a:r>
              <a:rPr lang="en-US" sz="3200" dirty="0" err="1"/>
              <a:t>l’API</a:t>
            </a:r>
            <a:r>
              <a:rPr lang="en-US" sz="3200" dirty="0"/>
              <a:t> </a:t>
            </a:r>
            <a:r>
              <a:rPr lang="en-US" sz="3200" dirty="0" err="1"/>
              <a:t>est</a:t>
            </a:r>
            <a:r>
              <a:rPr lang="en-US" sz="3200" dirty="0"/>
              <a:t> à usage </a:t>
            </a:r>
            <a:r>
              <a:rPr lang="en-US" sz="3200" dirty="0" err="1"/>
              <a:t>limité</a:t>
            </a:r>
            <a:r>
              <a:rPr lang="en-US" sz="3200" dirty="0"/>
              <a:t> </a:t>
            </a:r>
            <a:r>
              <a:rPr lang="en-US" sz="3200" dirty="0" err="1"/>
              <a:t>ou</a:t>
            </a:r>
            <a:r>
              <a:rPr lang="en-US" sz="3200" dirty="0"/>
              <a:t> </a:t>
            </a:r>
            <a:r>
              <a:rPr lang="en-US" sz="3200" dirty="0" err="1"/>
              <a:t>n’est</a:t>
            </a:r>
            <a:r>
              <a:rPr lang="en-US" sz="3200" dirty="0"/>
              <a:t> pas </a:t>
            </a:r>
            <a:r>
              <a:rPr lang="en-US" sz="3200" dirty="0" err="1"/>
              <a:t>publique</a:t>
            </a:r>
            <a:endParaRPr lang="en-US" sz="3200" dirty="0"/>
          </a:p>
          <a:p>
            <a:endParaRPr lang="en-US" dirty="0"/>
          </a:p>
        </p:txBody>
      </p:sp>
      <p:sp>
        <p:nvSpPr>
          <p:cNvPr id="4" name="Footer Placeholder 3">
            <a:extLst>
              <a:ext uri="{FF2B5EF4-FFF2-40B4-BE49-F238E27FC236}">
                <a16:creationId xmlns:a16="http://schemas.microsoft.com/office/drawing/2014/main" id="{B8B5A28E-BCC9-4BA8-AFD5-34D76AAB6F48}"/>
              </a:ext>
            </a:extLst>
          </p:cNvPr>
          <p:cNvSpPr>
            <a:spLocks noGrp="1"/>
          </p:cNvSpPr>
          <p:nvPr>
            <p:ph type="ftr" sz="quarter" idx="10"/>
          </p:nvPr>
        </p:nvSpPr>
        <p:spPr/>
        <p:txBody>
          <a:bodyPr/>
          <a:lstStyle/>
          <a:p>
            <a:r>
              <a:rPr lang="de-CH"/>
              <a:t>#PSSATPARIS2019</a:t>
            </a:r>
            <a:endParaRPr lang="de-CH" dirty="0"/>
          </a:p>
        </p:txBody>
      </p:sp>
    </p:spTree>
    <p:extLst>
      <p:ext uri="{BB962C8B-B14F-4D97-AF65-F5344CB8AC3E}">
        <p14:creationId xmlns:p14="http://schemas.microsoft.com/office/powerpoint/2010/main" val="3868915425"/>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8761</TotalTime>
  <Words>1340</Words>
  <Application>Microsoft Office PowerPoint</Application>
  <PresentationFormat>Grand écran</PresentationFormat>
  <Paragraphs>215</Paragraphs>
  <Slides>40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40</vt:i4>
      </vt:variant>
    </vt:vector>
  </HeadingPairs>
  <TitlesOfParts>
    <vt:vector size="46" baseType="lpstr">
      <vt:lpstr>Arial</vt:lpstr>
      <vt:lpstr>Calibri</vt:lpstr>
      <vt:lpstr>Calibri Light</vt:lpstr>
      <vt:lpstr>Candara</vt:lpstr>
      <vt:lpstr>Courier New</vt:lpstr>
      <vt:lpstr>Office Theme</vt:lpstr>
      <vt:lpstr>Scraper le Web sans utiliser de Regex</vt:lpstr>
      <vt:lpstr>Présentation PowerPoint</vt:lpstr>
      <vt:lpstr>Scraper le Web sans utiliser de Regex</vt:lpstr>
      <vt:lpstr>A propos de moi</vt:lpstr>
      <vt:lpstr>Présentation PowerPoint</vt:lpstr>
      <vt:lpstr>Scraper, c’est quoi ?</vt:lpstr>
      <vt:lpstr>Scraper, c’est quoi ?</vt:lpstr>
      <vt:lpstr>Pourquoi Scraper ?</vt:lpstr>
      <vt:lpstr>Pourquoi Scraper ?</vt:lpstr>
      <vt:lpstr>Est-ce legal ?</vt:lpstr>
      <vt:lpstr>Le Scraping est-il légal ?</vt:lpstr>
      <vt:lpstr>Procès : LBC France / Entreparticuliers.com</vt:lpstr>
      <vt:lpstr>Cas de jurisprudence : HIQ Labs / LinkedIn</vt:lpstr>
      <vt:lpstr>Exemples d’usages</vt:lpstr>
      <vt:lpstr>Comment Scraper un site Web ?</vt:lpstr>
      <vt:lpstr>Comment scraper ?</vt:lpstr>
      <vt:lpstr>Scraping 101</vt:lpstr>
      <vt:lpstr>Présentation PowerPoint</vt:lpstr>
      <vt:lpstr>Scraping 101</vt:lpstr>
      <vt:lpstr>Scraping 101</vt:lpstr>
      <vt:lpstr>Scraper sans RegEx</vt:lpstr>
      <vt:lpstr>Comment scraper ?</vt:lpstr>
      <vt:lpstr>HTML Agility Pack</vt:lpstr>
      <vt:lpstr>HTML Agility Pack</vt:lpstr>
      <vt:lpstr>HTML Agility Pack</vt:lpstr>
      <vt:lpstr>HTML Agility Pack</vt:lpstr>
      <vt:lpstr>Installation de HTML Agility Pack</vt:lpstr>
      <vt:lpstr>XPATH 101</vt:lpstr>
      <vt:lpstr>XPATH : Sélecteurs 1/2</vt:lpstr>
      <vt:lpstr>XPATH : Sélecteurs 2/2</vt:lpstr>
      <vt:lpstr>XPATH : Sélection d’attributs</vt:lpstr>
      <vt:lpstr>XPATH : Chemins conditionnels</vt:lpstr>
      <vt:lpstr>Présentation PowerPoint</vt:lpstr>
      <vt:lpstr>Module LeBonCoin</vt:lpstr>
      <vt:lpstr>Module PSLeBonCoin</vt:lpstr>
      <vt:lpstr>Module PSLeBonCoin</vt:lpstr>
      <vt:lpstr>Module LeBonCoin</vt:lpstr>
      <vt:lpstr>Présentation PowerPoint</vt:lpstr>
      <vt:lpstr>Références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Arnaud Petitjean</dc:creator>
  <cp:lastModifiedBy>Arnaud PETITJEAN</cp:lastModifiedBy>
  <cp:revision>195</cp:revision>
  <dcterms:created xsi:type="dcterms:W3CDTF">2018-06-12T12:37:47Z</dcterms:created>
  <dcterms:modified xsi:type="dcterms:W3CDTF">2019-10-12T17:31:18Z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1fccfb-80ca-4fe1-a574-1516544edb53_Enabled">
    <vt:lpwstr>True</vt:lpwstr>
  </property>
  <property fmtid="{D5CDD505-2E9C-101B-9397-08002B2CF9AE}" pid="3" name="MSIP_Label_2e1fccfb-80ca-4fe1-a574-1516544edb53_SiteId">
    <vt:lpwstr>364e5b87-c1c7-420d-9bee-c35d19b557a1</vt:lpwstr>
  </property>
  <property fmtid="{D5CDD505-2E9C-101B-9397-08002B2CF9AE}" pid="4" name="MSIP_Label_2e1fccfb-80ca-4fe1-a574-1516544edb53_Owner">
    <vt:lpwstr>Stephane.VanGulick@swisscom.com</vt:lpwstr>
  </property>
  <property fmtid="{D5CDD505-2E9C-101B-9397-08002B2CF9AE}" pid="5" name="MSIP_Label_2e1fccfb-80ca-4fe1-a574-1516544edb53_SetDate">
    <vt:lpwstr>2018-08-27T06:50:25.5736567Z</vt:lpwstr>
  </property>
  <property fmtid="{D5CDD505-2E9C-101B-9397-08002B2CF9AE}" pid="6" name="MSIP_Label_2e1fccfb-80ca-4fe1-a574-1516544edb53_Name">
    <vt:lpwstr>C2 Internal</vt:lpwstr>
  </property>
  <property fmtid="{D5CDD505-2E9C-101B-9397-08002B2CF9AE}" pid="7" name="MSIP_Label_2e1fccfb-80ca-4fe1-a574-1516544edb53_Application">
    <vt:lpwstr>Microsoft Azure Information Protection</vt:lpwstr>
  </property>
  <property fmtid="{D5CDD505-2E9C-101B-9397-08002B2CF9AE}" pid="8" name="MSIP_Label_2e1fccfb-80ca-4fe1-a574-1516544edb53_Extended_MSFT_Method">
    <vt:lpwstr>Automatic</vt:lpwstr>
  </property>
  <property fmtid="{D5CDD505-2E9C-101B-9397-08002B2CF9AE}" pid="9" name="Sensitivity">
    <vt:lpwstr>C2 Internal</vt:lpwstr>
  </property>
</Properties>
</file>